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Oswald Medium"/>
      <p:regular r:id="rId21"/>
      <p:bold r:id="rId22"/>
    </p:embeddedFont>
    <p:embeddedFont>
      <p:font typeface="Staatliches"/>
      <p:regular r:id="rId23"/>
    </p:embeddedFont>
    <p:embeddedFont>
      <p:font typeface="Source Sans Pr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OswaldMedium-bold.fntdata"/><Relationship Id="rId21" Type="http://schemas.openxmlformats.org/officeDocument/2006/relationships/font" Target="fonts/OswaldMedium-regular.fntdata"/><Relationship Id="rId24" Type="http://schemas.openxmlformats.org/officeDocument/2006/relationships/font" Target="fonts/SourceSansPro-regular.fntdata"/><Relationship Id="rId23" Type="http://schemas.openxmlformats.org/officeDocument/2006/relationships/font" Target="fonts/Staatliches-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SourceSansPro-italic.fntdata"/><Relationship Id="rId25" Type="http://schemas.openxmlformats.org/officeDocument/2006/relationships/font" Target="fonts/SourceSansPro-bold.fntdata"/><Relationship Id="rId27" Type="http://schemas.openxmlformats.org/officeDocument/2006/relationships/font" Target="fonts/SourceSansPro-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d0b3ee00b7_2_1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g1d0b3ee00b7_2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d0b3ee00b7_2_3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g1d0b3ee00b7_2_3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d0b3ee00b7_2_3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g1d0b3ee00b7_2_3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d0b3ee00b7_2_3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g1d0b3ee00b7_2_3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0" i="0" lang="vi" sz="1100" u="none" cap="none" strike="noStrike">
                <a:solidFill>
                  <a:srgbClr val="000000"/>
                </a:solidFill>
                <a:latin typeface="Arial"/>
                <a:ea typeface="Arial"/>
                <a:cs typeface="Arial"/>
                <a:sym typeface="Arial"/>
              </a:rPr>
              <a:t>Chương trình đảm bảo hoạt động trơn tru</a:t>
            </a:r>
            <a:endParaRPr/>
          </a:p>
          <a:p>
            <a:pPr indent="0" lvl="0" marL="0" rtl="0" algn="l">
              <a:lnSpc>
                <a:spcPct val="100000"/>
              </a:lnSpc>
              <a:spcBef>
                <a:spcPts val="0"/>
              </a:spcBef>
              <a:spcAft>
                <a:spcPts val="0"/>
              </a:spcAft>
              <a:buSzPts val="1100"/>
              <a:buNone/>
            </a:pPr>
            <a:r>
              <a:rPr b="0" i="0" lang="vi" sz="1100" u="none" cap="none" strike="noStrike">
                <a:solidFill>
                  <a:srgbClr val="000000"/>
                </a:solidFill>
                <a:latin typeface="Arial"/>
                <a:ea typeface="Arial"/>
                <a:cs typeface="Arial"/>
                <a:sym typeface="Arial"/>
              </a:rPr>
              <a:t>Giao diện đơn giản, dễ sử dụng</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d0b3ee00b7_2_3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g1d0b3ee00b7_2_3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d0b3ee00b7_2_4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g1d0b3ee00b7_2_4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d0b3ee00b7_2_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g1d0b3ee00b7_2_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vi"/>
              <a:t>Mô tả hệ thống chương trình</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d0b3ee00b7_2_2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1d0b3ee00b7_2_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d0b3ee00b7_2_2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g1d0b3ee00b7_2_2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vi" sz="1100" u="none" cap="none" strike="noStrike">
                <a:solidFill>
                  <a:srgbClr val="000000"/>
                </a:solidFill>
                <a:latin typeface="Arial"/>
                <a:ea typeface="Arial"/>
                <a:cs typeface="Arial"/>
                <a:sym typeface="Arial"/>
              </a:rPr>
              <a:t>Công nghệ thông tin được nghiên cứu và ứng dụng rộng rãi trong nhiều lĩnh vực</a:t>
            </a:r>
            <a:endParaRPr b="0" i="0" sz="1100" u="none" cap="none" strike="noStrike">
              <a:solidFill>
                <a:srgbClr val="000000"/>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lang="vi"/>
              <a:t>Điện thoại thông minh đã trở thành thứ cần phải có trong cuộc sống hàng ngày của mọi người</a:t>
            </a:r>
            <a:endParaRPr/>
          </a:p>
          <a:p>
            <a:pPr indent="-298450" lvl="0" marL="457200" rtl="0" algn="l">
              <a:lnSpc>
                <a:spcPct val="100000"/>
              </a:lnSpc>
              <a:spcBef>
                <a:spcPts val="0"/>
              </a:spcBef>
              <a:spcAft>
                <a:spcPts val="0"/>
              </a:spcAft>
              <a:buSzPts val="1100"/>
              <a:buChar char="●"/>
            </a:pPr>
            <a:r>
              <a:rPr lang="vi"/>
              <a:t>Phát triển một chương trình giúp người dùng lập kế hoạch và quản lý nó một cách hiệu quả và chất lượng</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d0b3ee00b7_2_2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g1d0b3ee00b7_2_2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vi" sz="1100" u="none" cap="none" strike="noStrike">
                <a:solidFill>
                  <a:srgbClr val="000000"/>
                </a:solidFill>
                <a:latin typeface="Arial"/>
                <a:ea typeface="Arial"/>
                <a:cs typeface="Arial"/>
                <a:sym typeface="Arial"/>
              </a:rPr>
              <a:t>Nghiên cứu và phát triển ứng dụng đa nền tảng.</a:t>
            </a:r>
            <a:endParaRPr/>
          </a:p>
          <a:p>
            <a:pPr indent="-298450" lvl="0" marL="457200" rtl="0" algn="l">
              <a:lnSpc>
                <a:spcPct val="100000"/>
              </a:lnSpc>
              <a:spcBef>
                <a:spcPts val="0"/>
              </a:spcBef>
              <a:spcAft>
                <a:spcPts val="0"/>
              </a:spcAft>
              <a:buSzPts val="1100"/>
              <a:buChar char="●"/>
            </a:pPr>
            <a:r>
              <a:rPr b="0" i="0" lang="vi" sz="1100" u="none" cap="none" strike="noStrike">
                <a:solidFill>
                  <a:srgbClr val="000000"/>
                </a:solidFill>
                <a:latin typeface="Arial"/>
                <a:ea typeface="Arial"/>
                <a:cs typeface="Arial"/>
                <a:sym typeface="Arial"/>
              </a:rPr>
              <a:t>Hiểu hơn về framework .NET MAUI.</a:t>
            </a:r>
            <a:endParaRPr/>
          </a:p>
          <a:p>
            <a:pPr indent="-298450" lvl="0" marL="457200" rtl="0" algn="l">
              <a:lnSpc>
                <a:spcPct val="100000"/>
              </a:lnSpc>
              <a:spcBef>
                <a:spcPts val="0"/>
              </a:spcBef>
              <a:spcAft>
                <a:spcPts val="0"/>
              </a:spcAft>
              <a:buSzPts val="1100"/>
              <a:buChar char="●"/>
            </a:pPr>
            <a:r>
              <a:rPr b="0" i="0" lang="vi" sz="1100" u="none" cap="none" strike="noStrike">
                <a:solidFill>
                  <a:srgbClr val="000000"/>
                </a:solidFill>
                <a:latin typeface="Arial"/>
                <a:ea typeface="Arial"/>
                <a:cs typeface="Arial"/>
                <a:sym typeface="Arial"/>
              </a:rPr>
              <a:t>Sử dụng ngôn ngữ C# để hoàn thành đề tài.</a:t>
            </a:r>
            <a:endParaRPr/>
          </a:p>
          <a:p>
            <a:pPr indent="-298450" lvl="0" marL="457200" rtl="0" algn="l">
              <a:lnSpc>
                <a:spcPct val="100000"/>
              </a:lnSpc>
              <a:spcBef>
                <a:spcPts val="0"/>
              </a:spcBef>
              <a:spcAft>
                <a:spcPts val="0"/>
              </a:spcAft>
              <a:buSzPts val="1100"/>
              <a:buChar char="●"/>
            </a:pPr>
            <a:r>
              <a:rPr b="0" i="0" lang="vi" sz="1100" u="none" cap="none" strike="noStrike">
                <a:solidFill>
                  <a:srgbClr val="000000"/>
                </a:solidFill>
                <a:latin typeface="Arial"/>
                <a:ea typeface="Arial"/>
                <a:cs typeface="Arial"/>
                <a:sym typeface="Arial"/>
              </a:rPr>
              <a:t>Xây dựng ứng dụng MyNote đa nền tảng.</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d0b3ee00b7_2_2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g1d0b3ee00b7_2_2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d0b3ee00b7_2_2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1d0b3ee00b7_2_2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vi" sz="1100" u="none" cap="none" strike="noStrike">
                <a:solidFill>
                  <a:srgbClr val="000000"/>
                </a:solidFill>
                <a:latin typeface="Arial"/>
                <a:ea typeface="Arial"/>
                <a:cs typeface="Arial"/>
                <a:sym typeface="Arial"/>
              </a:rPr>
              <a:t>.NET Multi-platform App UI (.NET MAUI) là một framework đa nền tảng để tạo các ứng dụng dành cho thiết bị di động và máy tính để bàn bằng C# và</a:t>
            </a:r>
            <a:r>
              <a:rPr b="1" i="0" lang="vi" sz="1100" u="none" cap="none" strike="noStrike">
                <a:solidFill>
                  <a:srgbClr val="000000"/>
                </a:solidFill>
                <a:latin typeface="Arial"/>
                <a:ea typeface="Arial"/>
                <a:cs typeface="Arial"/>
                <a:sym typeface="Arial"/>
              </a:rPr>
              <a:t> </a:t>
            </a:r>
            <a:r>
              <a:rPr b="0" i="0" lang="vi" sz="1100" u="none" cap="none" strike="noStrike">
                <a:solidFill>
                  <a:srgbClr val="000000"/>
                </a:solidFill>
                <a:latin typeface="Arial"/>
                <a:ea typeface="Arial"/>
                <a:cs typeface="Arial"/>
                <a:sym typeface="Arial"/>
              </a:rPr>
              <a:t>XAML. Sử dụng .NET MAUI, bạn có thể phát triển các ứng dụng có thể chạy trên Android, iOS, macOS và Windows từ một mã nguồn được chia sẻ duy nhất.</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d0b3ee00b7_2_2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g1d0b3ee00b7_2_2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1" i="0" lang="vi" sz="1100" u="none" cap="none" strike="noStrike">
                <a:solidFill>
                  <a:srgbClr val="000000"/>
                </a:solidFill>
                <a:latin typeface="Arial"/>
                <a:ea typeface="Arial"/>
                <a:cs typeface="Arial"/>
                <a:sym typeface="Arial"/>
              </a:rPr>
              <a:t>Model</a:t>
            </a:r>
            <a:r>
              <a:rPr b="0" i="0" lang="vi" sz="1100" u="none" cap="none" strike="noStrike">
                <a:solidFill>
                  <a:srgbClr val="000000"/>
                </a:solidFill>
                <a:latin typeface="Arial"/>
                <a:ea typeface="Arial"/>
                <a:cs typeface="Arial"/>
                <a:sym typeface="Arial"/>
              </a:rPr>
              <a:t>: Cũng tương tự như trong mô hình MVC. Model là các đối tượng giúp truy xuất và thao tác trên dữ liệu thực sự.</a:t>
            </a:r>
            <a:endParaRPr/>
          </a:p>
          <a:p>
            <a:pPr indent="-298450" lvl="0" marL="457200" rtl="0" algn="l">
              <a:lnSpc>
                <a:spcPct val="100000"/>
              </a:lnSpc>
              <a:spcBef>
                <a:spcPts val="0"/>
              </a:spcBef>
              <a:spcAft>
                <a:spcPts val="0"/>
              </a:spcAft>
              <a:buSzPts val="1100"/>
              <a:buChar char="●"/>
            </a:pPr>
            <a:r>
              <a:rPr b="1" i="0" lang="vi" sz="1100" u="none" cap="none" strike="noStrike">
                <a:solidFill>
                  <a:srgbClr val="000000"/>
                </a:solidFill>
                <a:latin typeface="Arial"/>
                <a:ea typeface="Arial"/>
                <a:cs typeface="Arial"/>
                <a:sym typeface="Arial"/>
              </a:rPr>
              <a:t>View</a:t>
            </a:r>
            <a:r>
              <a:rPr b="0" i="0" lang="vi" sz="1100" u="none" cap="none" strike="noStrike">
                <a:solidFill>
                  <a:srgbClr val="000000"/>
                </a:solidFill>
                <a:latin typeface="Arial"/>
                <a:ea typeface="Arial"/>
                <a:cs typeface="Arial"/>
                <a:sym typeface="Arial"/>
              </a:rPr>
              <a:t>: Tương tự như trong mô hình MVC, View là phần giao diện của ứng dụng để hiển thị dữ liệu và nhận tương tác của người dùng. Một điểm khác biệt so với các ứng dụng truyền thống là View trong mô hình này tích cực hơn. Nó có khả năng thực hiện các hành vi và phản hồi lại người dùng thông qua tính năng binding, command.</a:t>
            </a:r>
            <a:endParaRPr/>
          </a:p>
          <a:p>
            <a:pPr indent="-298450" lvl="0" marL="457200" rtl="0" algn="l">
              <a:lnSpc>
                <a:spcPct val="100000"/>
              </a:lnSpc>
              <a:spcBef>
                <a:spcPts val="0"/>
              </a:spcBef>
              <a:spcAft>
                <a:spcPts val="0"/>
              </a:spcAft>
              <a:buSzPts val="1100"/>
              <a:buChar char="●"/>
            </a:pPr>
            <a:r>
              <a:rPr b="1" i="0" lang="vi" sz="1100" u="none" cap="none" strike="noStrike">
                <a:solidFill>
                  <a:srgbClr val="000000"/>
                </a:solidFill>
                <a:latin typeface="Arial"/>
                <a:ea typeface="Arial"/>
                <a:cs typeface="Arial"/>
                <a:sym typeface="Arial"/>
              </a:rPr>
              <a:t>ViewModel</a:t>
            </a:r>
            <a:r>
              <a:rPr b="0" i="0" lang="vi" sz="1100" u="none" cap="none" strike="noStrike">
                <a:solidFill>
                  <a:srgbClr val="000000"/>
                </a:solidFill>
                <a:latin typeface="Arial"/>
                <a:ea typeface="Arial"/>
                <a:cs typeface="Arial"/>
                <a:sym typeface="Arial"/>
              </a:rPr>
              <a:t>: Lớp trung gian giữa View và Model. ViewModel có thể được xem là thành phần thay thế cho Controller trong mô hình MVC. Nó chứa các mã lệnh cần thiết để thực hiện data binding, command.</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d0b3ee00b7_2_2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g1d0b3ee00b7_2_2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1" i="0" lang="vi" sz="1100" u="none" cap="none" strike="noStrike">
                <a:solidFill>
                  <a:srgbClr val="000000"/>
                </a:solidFill>
                <a:latin typeface="Arial"/>
                <a:ea typeface="Arial"/>
                <a:cs typeface="Arial"/>
                <a:sym typeface="Arial"/>
              </a:rPr>
              <a:t>Oracle Database cũng được xây dựng dựa trên tiêu chuẩn hoá của ngôn ngữ lập trình SQL cho phép quản lý và truy vấn dữ liệu trên máy chủ một cách hiệu quả</a:t>
            </a:r>
            <a:r>
              <a:rPr b="0" i="0" lang="vi" sz="1100" u="none" cap="none" strike="noStrike">
                <a:solidFill>
                  <a:srgbClr val="000000"/>
                </a:solidFill>
                <a:latin typeface="Arial"/>
                <a:ea typeface="Arial"/>
                <a:cs typeface="Arial"/>
                <a:sym typeface="Arial"/>
              </a:rPr>
              <a:t>. Oracle Database kết nối phần tử dữ liệu bằng các cấu trúc bảng và cho ra các kết quả lưu trữ khác nhau hỗ trợ xử lý dữ liệu dễ dàng hơn.</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type="title">
  <p:cSld name="TITLE">
    <p:spTree>
      <p:nvGrpSpPr>
        <p:cNvPr id="53" name="Shape 53"/>
        <p:cNvGrpSpPr/>
        <p:nvPr/>
      </p:nvGrpSpPr>
      <p:grpSpPr>
        <a:xfrm>
          <a:off x="0" y="0"/>
          <a:ext cx="0" cy="0"/>
          <a:chOff x="0" y="0"/>
          <a:chExt cx="0" cy="0"/>
        </a:xfrm>
      </p:grpSpPr>
      <p:sp>
        <p:nvSpPr>
          <p:cNvPr id="54" name="Google Shape;54;p14"/>
          <p:cNvSpPr/>
          <p:nvPr/>
        </p:nvSpPr>
        <p:spPr>
          <a:xfrm>
            <a:off x="358026" y="2050524"/>
            <a:ext cx="1182901" cy="1181302"/>
          </a:xfrm>
          <a:custGeom>
            <a:rect b="b" l="l" r="r" t="t"/>
            <a:pathLst>
              <a:path extrusionOk="0" h="23512" w="23545">
                <a:moveTo>
                  <a:pt x="11773" y="0"/>
                </a:moveTo>
                <a:cubicBezTo>
                  <a:pt x="5269" y="0"/>
                  <a:pt x="1" y="5268"/>
                  <a:pt x="1" y="11772"/>
                </a:cubicBezTo>
                <a:cubicBezTo>
                  <a:pt x="1" y="18244"/>
                  <a:pt x="5269" y="23512"/>
                  <a:pt x="11773" y="23512"/>
                </a:cubicBezTo>
                <a:cubicBezTo>
                  <a:pt x="18277" y="23512"/>
                  <a:pt x="23545" y="18244"/>
                  <a:pt x="23545" y="11772"/>
                </a:cubicBezTo>
                <a:cubicBezTo>
                  <a:pt x="23545" y="5268"/>
                  <a:pt x="18277" y="0"/>
                  <a:pt x="1177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14"/>
          <p:cNvSpPr/>
          <p:nvPr/>
        </p:nvSpPr>
        <p:spPr>
          <a:xfrm>
            <a:off x="6522258" y="2460783"/>
            <a:ext cx="2390260" cy="2390293"/>
          </a:xfrm>
          <a:custGeom>
            <a:rect b="b" l="l" r="r" t="t"/>
            <a:pathLst>
              <a:path extrusionOk="0" h="38406" w="38407">
                <a:moveTo>
                  <a:pt x="19220" y="0"/>
                </a:moveTo>
                <a:cubicBezTo>
                  <a:pt x="8618" y="0"/>
                  <a:pt x="1" y="8618"/>
                  <a:pt x="1" y="19219"/>
                </a:cubicBezTo>
                <a:cubicBezTo>
                  <a:pt x="1" y="29821"/>
                  <a:pt x="8618" y="38406"/>
                  <a:pt x="19220" y="38406"/>
                </a:cubicBezTo>
                <a:cubicBezTo>
                  <a:pt x="29821" y="38406"/>
                  <a:pt x="38406" y="29821"/>
                  <a:pt x="38406" y="19219"/>
                </a:cubicBezTo>
                <a:cubicBezTo>
                  <a:pt x="38406" y="8618"/>
                  <a:pt x="29821" y="0"/>
                  <a:pt x="1922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14"/>
          <p:cNvSpPr/>
          <p:nvPr/>
        </p:nvSpPr>
        <p:spPr>
          <a:xfrm>
            <a:off x="6935125" y="5032499"/>
            <a:ext cx="655832" cy="327929"/>
          </a:xfrm>
          <a:custGeom>
            <a:rect b="b" l="l" r="r" t="t"/>
            <a:pathLst>
              <a:path extrusionOk="0" h="5269" w="10538">
                <a:moveTo>
                  <a:pt x="5269" y="0"/>
                </a:moveTo>
                <a:lnTo>
                  <a:pt x="1" y="5268"/>
                </a:lnTo>
                <a:lnTo>
                  <a:pt x="1106" y="5268"/>
                </a:lnTo>
                <a:lnTo>
                  <a:pt x="5269" y="1106"/>
                </a:lnTo>
                <a:lnTo>
                  <a:pt x="9431" y="5268"/>
                </a:lnTo>
                <a:lnTo>
                  <a:pt x="10537" y="5268"/>
                </a:lnTo>
                <a:lnTo>
                  <a:pt x="526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14"/>
          <p:cNvSpPr/>
          <p:nvPr/>
        </p:nvSpPr>
        <p:spPr>
          <a:xfrm>
            <a:off x="6809659" y="4585882"/>
            <a:ext cx="904710" cy="522235"/>
          </a:xfrm>
          <a:custGeom>
            <a:rect b="b" l="l" r="r" t="t"/>
            <a:pathLst>
              <a:path extrusionOk="0" h="8391" w="14537">
                <a:moveTo>
                  <a:pt x="7285" y="1"/>
                </a:moveTo>
                <a:lnTo>
                  <a:pt x="1" y="7285"/>
                </a:lnTo>
                <a:lnTo>
                  <a:pt x="1" y="8391"/>
                </a:lnTo>
                <a:lnTo>
                  <a:pt x="7285" y="1106"/>
                </a:lnTo>
                <a:lnTo>
                  <a:pt x="14537" y="8391"/>
                </a:lnTo>
                <a:lnTo>
                  <a:pt x="14537" y="7285"/>
                </a:lnTo>
                <a:lnTo>
                  <a:pt x="7285"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4"/>
          <p:cNvSpPr/>
          <p:nvPr/>
        </p:nvSpPr>
        <p:spPr>
          <a:xfrm>
            <a:off x="6809659" y="4826057"/>
            <a:ext cx="904710" cy="520181"/>
          </a:xfrm>
          <a:custGeom>
            <a:rect b="b" l="l" r="r" t="t"/>
            <a:pathLst>
              <a:path extrusionOk="0" h="8358" w="14537">
                <a:moveTo>
                  <a:pt x="7285" y="0"/>
                </a:moveTo>
                <a:lnTo>
                  <a:pt x="1" y="7252"/>
                </a:lnTo>
                <a:lnTo>
                  <a:pt x="1" y="8358"/>
                </a:lnTo>
                <a:lnTo>
                  <a:pt x="7285" y="1106"/>
                </a:lnTo>
                <a:lnTo>
                  <a:pt x="14537" y="8358"/>
                </a:lnTo>
                <a:lnTo>
                  <a:pt x="14537" y="7252"/>
                </a:lnTo>
                <a:lnTo>
                  <a:pt x="728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4"/>
          <p:cNvSpPr/>
          <p:nvPr/>
        </p:nvSpPr>
        <p:spPr>
          <a:xfrm>
            <a:off x="6809659" y="3573963"/>
            <a:ext cx="83021" cy="83025"/>
          </a:xfrm>
          <a:custGeom>
            <a:rect b="b" l="l" r="r" t="t"/>
            <a:pathLst>
              <a:path extrusionOk="0" h="1334" w="1334">
                <a:moveTo>
                  <a:pt x="228" y="0"/>
                </a:moveTo>
                <a:lnTo>
                  <a:pt x="1" y="228"/>
                </a:lnTo>
                <a:lnTo>
                  <a:pt x="1" y="1333"/>
                </a:lnTo>
                <a:lnTo>
                  <a:pt x="1334"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14"/>
          <p:cNvSpPr/>
          <p:nvPr/>
        </p:nvSpPr>
        <p:spPr>
          <a:xfrm>
            <a:off x="6809659" y="3573963"/>
            <a:ext cx="291509" cy="289467"/>
          </a:xfrm>
          <a:custGeom>
            <a:rect b="b" l="l" r="r" t="t"/>
            <a:pathLst>
              <a:path extrusionOk="0" h="4651" w="4684">
                <a:moveTo>
                  <a:pt x="3578" y="0"/>
                </a:moveTo>
                <a:lnTo>
                  <a:pt x="1" y="3545"/>
                </a:lnTo>
                <a:lnTo>
                  <a:pt x="1" y="4650"/>
                </a:lnTo>
                <a:lnTo>
                  <a:pt x="468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4"/>
          <p:cNvSpPr/>
          <p:nvPr/>
        </p:nvSpPr>
        <p:spPr>
          <a:xfrm>
            <a:off x="7142585" y="5225995"/>
            <a:ext cx="240912" cy="119496"/>
          </a:xfrm>
          <a:custGeom>
            <a:rect b="b" l="l" r="r" t="t"/>
            <a:pathLst>
              <a:path extrusionOk="0" h="1920" w="3871">
                <a:moveTo>
                  <a:pt x="1952" y="1"/>
                </a:moveTo>
                <a:lnTo>
                  <a:pt x="1" y="1919"/>
                </a:lnTo>
                <a:lnTo>
                  <a:pt x="1106" y="1919"/>
                </a:lnTo>
                <a:lnTo>
                  <a:pt x="1952" y="1106"/>
                </a:lnTo>
                <a:lnTo>
                  <a:pt x="2765" y="1919"/>
                </a:lnTo>
                <a:lnTo>
                  <a:pt x="3871" y="1919"/>
                </a:lnTo>
                <a:lnTo>
                  <a:pt x="1952"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14"/>
          <p:cNvSpPr/>
          <p:nvPr/>
        </p:nvSpPr>
        <p:spPr>
          <a:xfrm>
            <a:off x="6809659" y="3573963"/>
            <a:ext cx="904710" cy="497900"/>
          </a:xfrm>
          <a:custGeom>
            <a:rect b="b" l="l" r="r" t="t"/>
            <a:pathLst>
              <a:path extrusionOk="0" h="8000" w="14537">
                <a:moveTo>
                  <a:pt x="6895" y="0"/>
                </a:moveTo>
                <a:lnTo>
                  <a:pt x="1" y="6894"/>
                </a:lnTo>
                <a:lnTo>
                  <a:pt x="1" y="8000"/>
                </a:lnTo>
                <a:lnTo>
                  <a:pt x="7285" y="715"/>
                </a:lnTo>
                <a:lnTo>
                  <a:pt x="14537" y="8000"/>
                </a:lnTo>
                <a:lnTo>
                  <a:pt x="14537" y="6894"/>
                </a:lnTo>
                <a:lnTo>
                  <a:pt x="764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14"/>
          <p:cNvSpPr/>
          <p:nvPr/>
        </p:nvSpPr>
        <p:spPr>
          <a:xfrm>
            <a:off x="7424915" y="3573963"/>
            <a:ext cx="289455" cy="289467"/>
          </a:xfrm>
          <a:custGeom>
            <a:rect b="b" l="l" r="r" t="t"/>
            <a:pathLst>
              <a:path extrusionOk="0" h="4651" w="4651">
                <a:moveTo>
                  <a:pt x="1" y="0"/>
                </a:moveTo>
                <a:lnTo>
                  <a:pt x="4651" y="4650"/>
                </a:lnTo>
                <a:lnTo>
                  <a:pt x="4651" y="3545"/>
                </a:lnTo>
                <a:lnTo>
                  <a:pt x="1106"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14"/>
          <p:cNvSpPr/>
          <p:nvPr/>
        </p:nvSpPr>
        <p:spPr>
          <a:xfrm>
            <a:off x="7631348" y="3573963"/>
            <a:ext cx="83021" cy="83025"/>
          </a:xfrm>
          <a:custGeom>
            <a:rect b="b" l="l" r="r" t="t"/>
            <a:pathLst>
              <a:path extrusionOk="0" h="1334" w="1334">
                <a:moveTo>
                  <a:pt x="1" y="0"/>
                </a:moveTo>
                <a:lnTo>
                  <a:pt x="1334" y="1333"/>
                </a:lnTo>
                <a:lnTo>
                  <a:pt x="1334" y="228"/>
                </a:lnTo>
                <a:lnTo>
                  <a:pt x="1106"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4"/>
          <p:cNvSpPr/>
          <p:nvPr/>
        </p:nvSpPr>
        <p:spPr>
          <a:xfrm>
            <a:off x="6809659" y="4171007"/>
            <a:ext cx="904710" cy="522235"/>
          </a:xfrm>
          <a:custGeom>
            <a:rect b="b" l="l" r="r" t="t"/>
            <a:pathLst>
              <a:path extrusionOk="0" h="8391" w="14537">
                <a:moveTo>
                  <a:pt x="7285" y="0"/>
                </a:moveTo>
                <a:lnTo>
                  <a:pt x="1" y="7285"/>
                </a:lnTo>
                <a:lnTo>
                  <a:pt x="1" y="8390"/>
                </a:lnTo>
                <a:lnTo>
                  <a:pt x="7285" y="1138"/>
                </a:lnTo>
                <a:lnTo>
                  <a:pt x="14537" y="8390"/>
                </a:lnTo>
                <a:lnTo>
                  <a:pt x="14537" y="7285"/>
                </a:lnTo>
                <a:lnTo>
                  <a:pt x="728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4"/>
          <p:cNvSpPr/>
          <p:nvPr/>
        </p:nvSpPr>
        <p:spPr>
          <a:xfrm>
            <a:off x="6809659" y="4379441"/>
            <a:ext cx="904710" cy="522235"/>
          </a:xfrm>
          <a:custGeom>
            <a:rect b="b" l="l" r="r" t="t"/>
            <a:pathLst>
              <a:path extrusionOk="0" h="8391" w="14537">
                <a:moveTo>
                  <a:pt x="7285" y="1"/>
                </a:moveTo>
                <a:lnTo>
                  <a:pt x="1" y="7253"/>
                </a:lnTo>
                <a:lnTo>
                  <a:pt x="1" y="8391"/>
                </a:lnTo>
                <a:lnTo>
                  <a:pt x="7285" y="1106"/>
                </a:lnTo>
                <a:lnTo>
                  <a:pt x="14537" y="8391"/>
                </a:lnTo>
                <a:lnTo>
                  <a:pt x="14537" y="7253"/>
                </a:lnTo>
                <a:lnTo>
                  <a:pt x="7285"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4"/>
          <p:cNvSpPr/>
          <p:nvPr/>
        </p:nvSpPr>
        <p:spPr>
          <a:xfrm>
            <a:off x="6809659" y="3756070"/>
            <a:ext cx="904710" cy="522235"/>
          </a:xfrm>
          <a:custGeom>
            <a:rect b="b" l="l" r="r" t="t"/>
            <a:pathLst>
              <a:path extrusionOk="0" h="8391" w="14537">
                <a:moveTo>
                  <a:pt x="7285" y="1"/>
                </a:moveTo>
                <a:lnTo>
                  <a:pt x="1" y="7285"/>
                </a:lnTo>
                <a:lnTo>
                  <a:pt x="1" y="8391"/>
                </a:lnTo>
                <a:lnTo>
                  <a:pt x="7285" y="1139"/>
                </a:lnTo>
                <a:lnTo>
                  <a:pt x="14537" y="8391"/>
                </a:lnTo>
                <a:lnTo>
                  <a:pt x="14537" y="7285"/>
                </a:lnTo>
                <a:lnTo>
                  <a:pt x="7285"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14"/>
          <p:cNvSpPr/>
          <p:nvPr/>
        </p:nvSpPr>
        <p:spPr>
          <a:xfrm>
            <a:off x="6809659" y="3964565"/>
            <a:ext cx="904710" cy="522235"/>
          </a:xfrm>
          <a:custGeom>
            <a:rect b="b" l="l" r="r" t="t"/>
            <a:pathLst>
              <a:path extrusionOk="0" h="8391" w="14537">
                <a:moveTo>
                  <a:pt x="7285" y="0"/>
                </a:moveTo>
                <a:lnTo>
                  <a:pt x="1" y="7285"/>
                </a:lnTo>
                <a:lnTo>
                  <a:pt x="1" y="8390"/>
                </a:lnTo>
                <a:lnTo>
                  <a:pt x="7285" y="1106"/>
                </a:lnTo>
                <a:lnTo>
                  <a:pt x="14537" y="8390"/>
                </a:lnTo>
                <a:lnTo>
                  <a:pt x="14537" y="7285"/>
                </a:lnTo>
                <a:lnTo>
                  <a:pt x="728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4"/>
          <p:cNvSpPr/>
          <p:nvPr/>
        </p:nvSpPr>
        <p:spPr>
          <a:xfrm>
            <a:off x="1177572" y="2805525"/>
            <a:ext cx="609211" cy="704042"/>
          </a:xfrm>
          <a:custGeom>
            <a:rect b="b" l="l" r="r" t="t"/>
            <a:pathLst>
              <a:path extrusionOk="0" h="14732" w="12749">
                <a:moveTo>
                  <a:pt x="0" y="0"/>
                </a:moveTo>
                <a:lnTo>
                  <a:pt x="0" y="14732"/>
                </a:lnTo>
                <a:lnTo>
                  <a:pt x="12748" y="735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4"/>
          <p:cNvSpPr/>
          <p:nvPr/>
        </p:nvSpPr>
        <p:spPr>
          <a:xfrm>
            <a:off x="-11175" y="681261"/>
            <a:ext cx="1477121" cy="235996"/>
          </a:xfrm>
          <a:custGeom>
            <a:rect b="b" l="l" r="r" t="t"/>
            <a:pathLst>
              <a:path extrusionOk="0" h="3871" w="24228">
                <a:moveTo>
                  <a:pt x="0" y="0"/>
                </a:moveTo>
                <a:lnTo>
                  <a:pt x="0" y="3870"/>
                </a:lnTo>
                <a:lnTo>
                  <a:pt x="24227" y="3870"/>
                </a:lnTo>
                <a:lnTo>
                  <a:pt x="2422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4"/>
          <p:cNvSpPr/>
          <p:nvPr/>
        </p:nvSpPr>
        <p:spPr>
          <a:xfrm>
            <a:off x="6990525" y="681261"/>
            <a:ext cx="736047" cy="235996"/>
          </a:xfrm>
          <a:custGeom>
            <a:rect b="b" l="l" r="r" t="t"/>
            <a:pathLst>
              <a:path extrusionOk="0" h="3871" w="24228">
                <a:moveTo>
                  <a:pt x="0" y="0"/>
                </a:moveTo>
                <a:lnTo>
                  <a:pt x="0" y="3870"/>
                </a:lnTo>
                <a:lnTo>
                  <a:pt x="24227" y="3870"/>
                </a:lnTo>
                <a:lnTo>
                  <a:pt x="2422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4"/>
          <p:cNvSpPr txBox="1"/>
          <p:nvPr>
            <p:ph type="ctrTitle"/>
          </p:nvPr>
        </p:nvSpPr>
        <p:spPr>
          <a:xfrm>
            <a:off x="2126700" y="800100"/>
            <a:ext cx="4523400" cy="293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5200"/>
              <a:buNone/>
              <a:defRPr sz="7000">
                <a:latin typeface="Staatliches"/>
                <a:ea typeface="Staatliches"/>
                <a:cs typeface="Staatliches"/>
                <a:sym typeface="Staatliche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73" name="Google Shape;73;p14"/>
          <p:cNvSpPr txBox="1"/>
          <p:nvPr>
            <p:ph idx="1" type="subTitle"/>
          </p:nvPr>
        </p:nvSpPr>
        <p:spPr>
          <a:xfrm>
            <a:off x="2126700" y="3776775"/>
            <a:ext cx="3129600" cy="831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18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AND_TWO_COLUMNS_1">
    <p:spTree>
      <p:nvGrpSpPr>
        <p:cNvPr id="74" name="Shape 74"/>
        <p:cNvGrpSpPr/>
        <p:nvPr/>
      </p:nvGrpSpPr>
      <p:grpSpPr>
        <a:xfrm>
          <a:off x="0" y="0"/>
          <a:ext cx="0" cy="0"/>
          <a:chOff x="0" y="0"/>
          <a:chExt cx="0" cy="0"/>
        </a:xfrm>
      </p:grpSpPr>
      <p:sp>
        <p:nvSpPr>
          <p:cNvPr id="75" name="Google Shape;75;p15"/>
          <p:cNvSpPr txBox="1"/>
          <p:nvPr>
            <p:ph type="title"/>
          </p:nvPr>
        </p:nvSpPr>
        <p:spPr>
          <a:xfrm>
            <a:off x="713250" y="347509"/>
            <a:ext cx="7717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atin typeface="Staatliches"/>
                <a:ea typeface="Staatliches"/>
                <a:cs typeface="Staatliches"/>
                <a:sym typeface="Staatliche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6" name="Google Shape;76;p15"/>
          <p:cNvSpPr txBox="1"/>
          <p:nvPr>
            <p:ph idx="1" type="subTitle"/>
          </p:nvPr>
        </p:nvSpPr>
        <p:spPr>
          <a:xfrm>
            <a:off x="1754163" y="1397775"/>
            <a:ext cx="2508000" cy="76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400"/>
              <a:buFont typeface="Oswald Medium"/>
              <a:buNone/>
              <a:defRPr sz="2400">
                <a:solidFill>
                  <a:schemeClr val="lt2"/>
                </a:solidFill>
                <a:latin typeface="Staatliches"/>
                <a:ea typeface="Staatliches"/>
                <a:cs typeface="Staatliches"/>
                <a:sym typeface="Staatliches"/>
              </a:defRPr>
            </a:lvl1pPr>
            <a:lvl2pPr lvl="1"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2pPr>
            <a:lvl3pPr lvl="2"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3pPr>
            <a:lvl4pPr lvl="3"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4pPr>
            <a:lvl5pPr lvl="4"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5pPr>
            <a:lvl6pPr lvl="5"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6pPr>
            <a:lvl7pPr lvl="6"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7pPr>
            <a:lvl8pPr lvl="7"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8pPr>
            <a:lvl9pPr lvl="8" algn="l">
              <a:lnSpc>
                <a:spcPct val="115000"/>
              </a:lnSpc>
              <a:spcBef>
                <a:spcPts val="1600"/>
              </a:spcBef>
              <a:spcAft>
                <a:spcPts val="1600"/>
              </a:spcAft>
              <a:buSzPts val="1400"/>
              <a:buFont typeface="Oswald Medium"/>
              <a:buNone/>
              <a:defRPr>
                <a:latin typeface="Oswald Medium"/>
                <a:ea typeface="Oswald Medium"/>
                <a:cs typeface="Oswald Medium"/>
                <a:sym typeface="Oswald Medium"/>
              </a:defRPr>
            </a:lvl9pPr>
          </a:lstStyle>
          <a:p/>
        </p:txBody>
      </p:sp>
      <p:sp>
        <p:nvSpPr>
          <p:cNvPr id="77" name="Google Shape;77;p15"/>
          <p:cNvSpPr txBox="1"/>
          <p:nvPr>
            <p:ph idx="2" type="title"/>
          </p:nvPr>
        </p:nvSpPr>
        <p:spPr>
          <a:xfrm>
            <a:off x="1021363" y="1208692"/>
            <a:ext cx="757500" cy="96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000"/>
              <a:buNone/>
              <a:defRPr sz="4000">
                <a:solidFill>
                  <a:schemeClr val="dk2"/>
                </a:solidFill>
                <a:latin typeface="Staatliches"/>
                <a:ea typeface="Staatliches"/>
                <a:cs typeface="Staatliches"/>
                <a:sym typeface="Staatliches"/>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78" name="Google Shape;78;p15"/>
          <p:cNvSpPr txBox="1"/>
          <p:nvPr>
            <p:ph idx="3" type="subTitle"/>
          </p:nvPr>
        </p:nvSpPr>
        <p:spPr>
          <a:xfrm>
            <a:off x="1754174" y="1887172"/>
            <a:ext cx="2218800" cy="76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79" name="Google Shape;79;p15"/>
          <p:cNvSpPr txBox="1"/>
          <p:nvPr>
            <p:ph idx="4" type="subTitle"/>
          </p:nvPr>
        </p:nvSpPr>
        <p:spPr>
          <a:xfrm>
            <a:off x="5614638" y="1397767"/>
            <a:ext cx="2508000" cy="76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400"/>
              <a:buFont typeface="Oswald Medium"/>
              <a:buNone/>
              <a:defRPr sz="2400">
                <a:solidFill>
                  <a:schemeClr val="lt2"/>
                </a:solidFill>
                <a:latin typeface="Staatliches"/>
                <a:ea typeface="Staatliches"/>
                <a:cs typeface="Staatliches"/>
                <a:sym typeface="Staatliches"/>
              </a:defRPr>
            </a:lvl1pPr>
            <a:lvl2pPr lvl="1"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2pPr>
            <a:lvl3pPr lvl="2"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3pPr>
            <a:lvl4pPr lvl="3"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4pPr>
            <a:lvl5pPr lvl="4"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5pPr>
            <a:lvl6pPr lvl="5"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6pPr>
            <a:lvl7pPr lvl="6"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7pPr>
            <a:lvl8pPr lvl="7"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8pPr>
            <a:lvl9pPr lvl="8" algn="l">
              <a:lnSpc>
                <a:spcPct val="115000"/>
              </a:lnSpc>
              <a:spcBef>
                <a:spcPts val="1600"/>
              </a:spcBef>
              <a:spcAft>
                <a:spcPts val="1600"/>
              </a:spcAft>
              <a:buSzPts val="1400"/>
              <a:buFont typeface="Oswald Medium"/>
              <a:buNone/>
              <a:defRPr>
                <a:latin typeface="Oswald Medium"/>
                <a:ea typeface="Oswald Medium"/>
                <a:cs typeface="Oswald Medium"/>
                <a:sym typeface="Oswald Medium"/>
              </a:defRPr>
            </a:lvl9pPr>
          </a:lstStyle>
          <a:p/>
        </p:txBody>
      </p:sp>
      <p:sp>
        <p:nvSpPr>
          <p:cNvPr id="80" name="Google Shape;80;p15"/>
          <p:cNvSpPr txBox="1"/>
          <p:nvPr>
            <p:ph idx="5" type="title"/>
          </p:nvPr>
        </p:nvSpPr>
        <p:spPr>
          <a:xfrm>
            <a:off x="4881838" y="1208692"/>
            <a:ext cx="757500" cy="96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000"/>
              <a:buNone/>
              <a:defRPr sz="4000">
                <a:solidFill>
                  <a:schemeClr val="dk2"/>
                </a:solidFill>
                <a:latin typeface="Staatliches"/>
                <a:ea typeface="Staatliches"/>
                <a:cs typeface="Staatliches"/>
                <a:sym typeface="Staatliches"/>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81" name="Google Shape;81;p15"/>
          <p:cNvSpPr txBox="1"/>
          <p:nvPr>
            <p:ph idx="6" type="subTitle"/>
          </p:nvPr>
        </p:nvSpPr>
        <p:spPr>
          <a:xfrm>
            <a:off x="5614649" y="1887172"/>
            <a:ext cx="2218800" cy="76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82" name="Google Shape;82;p15"/>
          <p:cNvSpPr txBox="1"/>
          <p:nvPr>
            <p:ph idx="7" type="subTitle"/>
          </p:nvPr>
        </p:nvSpPr>
        <p:spPr>
          <a:xfrm>
            <a:off x="1754163" y="2993900"/>
            <a:ext cx="2508000" cy="76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400"/>
              <a:buFont typeface="Oswald Medium"/>
              <a:buNone/>
              <a:defRPr sz="2400">
                <a:solidFill>
                  <a:schemeClr val="lt2"/>
                </a:solidFill>
                <a:latin typeface="Staatliches"/>
                <a:ea typeface="Staatliches"/>
                <a:cs typeface="Staatliches"/>
                <a:sym typeface="Staatliches"/>
              </a:defRPr>
            </a:lvl1pPr>
            <a:lvl2pPr lvl="1"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2pPr>
            <a:lvl3pPr lvl="2"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3pPr>
            <a:lvl4pPr lvl="3"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4pPr>
            <a:lvl5pPr lvl="4"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5pPr>
            <a:lvl6pPr lvl="5"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6pPr>
            <a:lvl7pPr lvl="6"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7pPr>
            <a:lvl8pPr lvl="7"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8pPr>
            <a:lvl9pPr lvl="8" algn="l">
              <a:lnSpc>
                <a:spcPct val="115000"/>
              </a:lnSpc>
              <a:spcBef>
                <a:spcPts val="1600"/>
              </a:spcBef>
              <a:spcAft>
                <a:spcPts val="1600"/>
              </a:spcAft>
              <a:buSzPts val="1400"/>
              <a:buFont typeface="Oswald Medium"/>
              <a:buNone/>
              <a:defRPr>
                <a:latin typeface="Oswald Medium"/>
                <a:ea typeface="Oswald Medium"/>
                <a:cs typeface="Oswald Medium"/>
                <a:sym typeface="Oswald Medium"/>
              </a:defRPr>
            </a:lvl9pPr>
          </a:lstStyle>
          <a:p/>
        </p:txBody>
      </p:sp>
      <p:sp>
        <p:nvSpPr>
          <p:cNvPr id="83" name="Google Shape;83;p15"/>
          <p:cNvSpPr txBox="1"/>
          <p:nvPr>
            <p:ph idx="8" type="title"/>
          </p:nvPr>
        </p:nvSpPr>
        <p:spPr>
          <a:xfrm>
            <a:off x="1021363" y="2804825"/>
            <a:ext cx="757500" cy="96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000"/>
              <a:buNone/>
              <a:defRPr sz="4000">
                <a:solidFill>
                  <a:schemeClr val="dk2"/>
                </a:solidFill>
                <a:latin typeface="Staatliches"/>
                <a:ea typeface="Staatliches"/>
                <a:cs typeface="Staatliches"/>
                <a:sym typeface="Staatliches"/>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84" name="Google Shape;84;p15"/>
          <p:cNvSpPr txBox="1"/>
          <p:nvPr>
            <p:ph idx="9" type="subTitle"/>
          </p:nvPr>
        </p:nvSpPr>
        <p:spPr>
          <a:xfrm>
            <a:off x="1754174" y="3482814"/>
            <a:ext cx="2218800" cy="76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85" name="Google Shape;85;p15"/>
          <p:cNvSpPr txBox="1"/>
          <p:nvPr>
            <p:ph idx="13" type="subTitle"/>
          </p:nvPr>
        </p:nvSpPr>
        <p:spPr>
          <a:xfrm>
            <a:off x="5614638" y="2993900"/>
            <a:ext cx="2508000" cy="76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400"/>
              <a:buFont typeface="Oswald Medium"/>
              <a:buNone/>
              <a:defRPr sz="2400">
                <a:solidFill>
                  <a:schemeClr val="lt2"/>
                </a:solidFill>
                <a:latin typeface="Staatliches"/>
                <a:ea typeface="Staatliches"/>
                <a:cs typeface="Staatliches"/>
                <a:sym typeface="Staatliches"/>
              </a:defRPr>
            </a:lvl1pPr>
            <a:lvl2pPr lvl="1"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2pPr>
            <a:lvl3pPr lvl="2"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3pPr>
            <a:lvl4pPr lvl="3"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4pPr>
            <a:lvl5pPr lvl="4"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5pPr>
            <a:lvl6pPr lvl="5"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6pPr>
            <a:lvl7pPr lvl="6"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7pPr>
            <a:lvl8pPr lvl="7"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8pPr>
            <a:lvl9pPr lvl="8" algn="l">
              <a:lnSpc>
                <a:spcPct val="115000"/>
              </a:lnSpc>
              <a:spcBef>
                <a:spcPts val="1600"/>
              </a:spcBef>
              <a:spcAft>
                <a:spcPts val="1600"/>
              </a:spcAft>
              <a:buSzPts val="1400"/>
              <a:buFont typeface="Oswald Medium"/>
              <a:buNone/>
              <a:defRPr>
                <a:latin typeface="Oswald Medium"/>
                <a:ea typeface="Oswald Medium"/>
                <a:cs typeface="Oswald Medium"/>
                <a:sym typeface="Oswald Medium"/>
              </a:defRPr>
            </a:lvl9pPr>
          </a:lstStyle>
          <a:p/>
        </p:txBody>
      </p:sp>
      <p:sp>
        <p:nvSpPr>
          <p:cNvPr id="86" name="Google Shape;86;p15"/>
          <p:cNvSpPr txBox="1"/>
          <p:nvPr>
            <p:ph idx="14" type="title"/>
          </p:nvPr>
        </p:nvSpPr>
        <p:spPr>
          <a:xfrm>
            <a:off x="4881838" y="2804825"/>
            <a:ext cx="757500" cy="96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000"/>
              <a:buNone/>
              <a:defRPr sz="4000">
                <a:solidFill>
                  <a:schemeClr val="dk2"/>
                </a:solidFill>
                <a:latin typeface="Staatliches"/>
                <a:ea typeface="Staatliches"/>
                <a:cs typeface="Staatliches"/>
                <a:sym typeface="Staatliches"/>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87" name="Google Shape;87;p15"/>
          <p:cNvSpPr txBox="1"/>
          <p:nvPr>
            <p:ph idx="15" type="subTitle"/>
          </p:nvPr>
        </p:nvSpPr>
        <p:spPr>
          <a:xfrm>
            <a:off x="5614649" y="3482814"/>
            <a:ext cx="2218800" cy="76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grpSp>
        <p:nvGrpSpPr>
          <p:cNvPr id="88" name="Google Shape;88;p15"/>
          <p:cNvGrpSpPr/>
          <p:nvPr/>
        </p:nvGrpSpPr>
        <p:grpSpPr>
          <a:xfrm>
            <a:off x="-42" y="4143562"/>
            <a:ext cx="1452701" cy="930045"/>
            <a:chOff x="-1172100" y="1818413"/>
            <a:chExt cx="717100" cy="459100"/>
          </a:xfrm>
        </p:grpSpPr>
        <p:sp>
          <p:nvSpPr>
            <p:cNvPr id="89" name="Google Shape;89;p15"/>
            <p:cNvSpPr/>
            <p:nvPr/>
          </p:nvSpPr>
          <p:spPr>
            <a:xfrm>
              <a:off x="-1172100" y="1954738"/>
              <a:ext cx="106550" cy="212200"/>
            </a:xfrm>
            <a:custGeom>
              <a:rect b="b" l="l" r="r" t="t"/>
              <a:pathLst>
                <a:path extrusionOk="0" h="8488" w="4262">
                  <a:moveTo>
                    <a:pt x="1" y="0"/>
                  </a:moveTo>
                  <a:lnTo>
                    <a:pt x="1" y="878"/>
                  </a:lnTo>
                  <a:lnTo>
                    <a:pt x="3350" y="4260"/>
                  </a:lnTo>
                  <a:lnTo>
                    <a:pt x="1" y="7610"/>
                  </a:lnTo>
                  <a:lnTo>
                    <a:pt x="1" y="8488"/>
                  </a:lnTo>
                  <a:lnTo>
                    <a:pt x="4261" y="426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5"/>
            <p:cNvSpPr/>
            <p:nvPr/>
          </p:nvSpPr>
          <p:spPr>
            <a:xfrm>
              <a:off x="-1100550" y="1914088"/>
              <a:ext cx="169125" cy="293500"/>
            </a:xfrm>
            <a:custGeom>
              <a:rect b="b" l="l" r="r" t="t"/>
              <a:pathLst>
                <a:path extrusionOk="0" h="11740" w="6765">
                  <a:moveTo>
                    <a:pt x="1" y="0"/>
                  </a:moveTo>
                  <a:lnTo>
                    <a:pt x="5854" y="5886"/>
                  </a:lnTo>
                  <a:lnTo>
                    <a:pt x="1" y="11740"/>
                  </a:lnTo>
                  <a:lnTo>
                    <a:pt x="879" y="11740"/>
                  </a:lnTo>
                  <a:lnTo>
                    <a:pt x="6765" y="5886"/>
                  </a:lnTo>
                  <a:lnTo>
                    <a:pt x="87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5"/>
            <p:cNvSpPr/>
            <p:nvPr/>
          </p:nvSpPr>
          <p:spPr>
            <a:xfrm>
              <a:off x="-1168025" y="1914088"/>
              <a:ext cx="169125" cy="293500"/>
            </a:xfrm>
            <a:custGeom>
              <a:rect b="b" l="l" r="r" t="t"/>
              <a:pathLst>
                <a:path extrusionOk="0" h="11740" w="6765">
                  <a:moveTo>
                    <a:pt x="1" y="0"/>
                  </a:moveTo>
                  <a:lnTo>
                    <a:pt x="5854" y="5886"/>
                  </a:lnTo>
                  <a:lnTo>
                    <a:pt x="1" y="11740"/>
                  </a:lnTo>
                  <a:lnTo>
                    <a:pt x="911" y="11740"/>
                  </a:lnTo>
                  <a:lnTo>
                    <a:pt x="6765" y="5886"/>
                  </a:lnTo>
                  <a:lnTo>
                    <a:pt x="9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5"/>
            <p:cNvSpPr/>
            <p:nvPr/>
          </p:nvSpPr>
          <p:spPr>
            <a:xfrm>
              <a:off x="-630625" y="1914088"/>
              <a:ext cx="26850" cy="27675"/>
            </a:xfrm>
            <a:custGeom>
              <a:rect b="b" l="l" r="r" t="t"/>
              <a:pathLst>
                <a:path extrusionOk="0" h="1107" w="1074">
                  <a:moveTo>
                    <a:pt x="0" y="0"/>
                  </a:moveTo>
                  <a:lnTo>
                    <a:pt x="1073" y="1106"/>
                  </a:lnTo>
                  <a:lnTo>
                    <a:pt x="1073" y="195"/>
                  </a:lnTo>
                  <a:lnTo>
                    <a:pt x="87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15"/>
            <p:cNvSpPr/>
            <p:nvPr/>
          </p:nvSpPr>
          <p:spPr>
            <a:xfrm>
              <a:off x="-698125" y="1914088"/>
              <a:ext cx="94350" cy="94325"/>
            </a:xfrm>
            <a:custGeom>
              <a:rect b="b" l="l" r="r" t="t"/>
              <a:pathLst>
                <a:path extrusionOk="0" h="3773" w="3774">
                  <a:moveTo>
                    <a:pt x="1" y="0"/>
                  </a:moveTo>
                  <a:lnTo>
                    <a:pt x="3773" y="3773"/>
                  </a:lnTo>
                  <a:lnTo>
                    <a:pt x="3773" y="2895"/>
                  </a:lnTo>
                  <a:lnTo>
                    <a:pt x="9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15"/>
            <p:cNvSpPr/>
            <p:nvPr/>
          </p:nvSpPr>
          <p:spPr>
            <a:xfrm>
              <a:off x="-1172100" y="2022213"/>
              <a:ext cx="39050" cy="78075"/>
            </a:xfrm>
            <a:custGeom>
              <a:rect b="b" l="l" r="r" t="t"/>
              <a:pathLst>
                <a:path extrusionOk="0" h="3123" w="1562">
                  <a:moveTo>
                    <a:pt x="1" y="0"/>
                  </a:moveTo>
                  <a:lnTo>
                    <a:pt x="1" y="878"/>
                  </a:lnTo>
                  <a:lnTo>
                    <a:pt x="651" y="1561"/>
                  </a:lnTo>
                  <a:lnTo>
                    <a:pt x="1" y="2212"/>
                  </a:lnTo>
                  <a:lnTo>
                    <a:pt x="1" y="3122"/>
                  </a:lnTo>
                  <a:lnTo>
                    <a:pt x="1562" y="156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5"/>
            <p:cNvSpPr/>
            <p:nvPr/>
          </p:nvSpPr>
          <p:spPr>
            <a:xfrm>
              <a:off x="-764775" y="1914088"/>
              <a:ext cx="161000" cy="293500"/>
            </a:xfrm>
            <a:custGeom>
              <a:rect b="b" l="l" r="r" t="t"/>
              <a:pathLst>
                <a:path extrusionOk="0" h="11740" w="6440">
                  <a:moveTo>
                    <a:pt x="0" y="0"/>
                  </a:moveTo>
                  <a:lnTo>
                    <a:pt x="5854" y="5886"/>
                  </a:lnTo>
                  <a:lnTo>
                    <a:pt x="0" y="11740"/>
                  </a:lnTo>
                  <a:lnTo>
                    <a:pt x="878" y="11740"/>
                  </a:lnTo>
                  <a:lnTo>
                    <a:pt x="6439" y="6179"/>
                  </a:lnTo>
                  <a:lnTo>
                    <a:pt x="6439" y="5561"/>
                  </a:lnTo>
                  <a:lnTo>
                    <a:pt x="87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5"/>
            <p:cNvSpPr/>
            <p:nvPr/>
          </p:nvSpPr>
          <p:spPr>
            <a:xfrm>
              <a:off x="-698125" y="2113263"/>
              <a:ext cx="94350" cy="94325"/>
            </a:xfrm>
            <a:custGeom>
              <a:rect b="b" l="l" r="r" t="t"/>
              <a:pathLst>
                <a:path extrusionOk="0" h="3773" w="3774">
                  <a:moveTo>
                    <a:pt x="3773" y="1"/>
                  </a:moveTo>
                  <a:lnTo>
                    <a:pt x="1" y="3773"/>
                  </a:lnTo>
                  <a:lnTo>
                    <a:pt x="911" y="3773"/>
                  </a:lnTo>
                  <a:lnTo>
                    <a:pt x="3773" y="911"/>
                  </a:lnTo>
                  <a:lnTo>
                    <a:pt x="37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5"/>
            <p:cNvSpPr/>
            <p:nvPr/>
          </p:nvSpPr>
          <p:spPr>
            <a:xfrm>
              <a:off x="-630625" y="2180738"/>
              <a:ext cx="26850" cy="26850"/>
            </a:xfrm>
            <a:custGeom>
              <a:rect b="b" l="l" r="r" t="t"/>
              <a:pathLst>
                <a:path extrusionOk="0" h="1074" w="1074">
                  <a:moveTo>
                    <a:pt x="1073" y="1"/>
                  </a:moveTo>
                  <a:lnTo>
                    <a:pt x="0" y="1074"/>
                  </a:lnTo>
                  <a:lnTo>
                    <a:pt x="878" y="1074"/>
                  </a:lnTo>
                  <a:lnTo>
                    <a:pt x="1073" y="879"/>
                  </a:lnTo>
                  <a:lnTo>
                    <a:pt x="10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5"/>
            <p:cNvSpPr/>
            <p:nvPr/>
          </p:nvSpPr>
          <p:spPr>
            <a:xfrm>
              <a:off x="-966400" y="1914088"/>
              <a:ext cx="169125" cy="293500"/>
            </a:xfrm>
            <a:custGeom>
              <a:rect b="b" l="l" r="r" t="t"/>
              <a:pathLst>
                <a:path extrusionOk="0" h="11740" w="6765">
                  <a:moveTo>
                    <a:pt x="0" y="0"/>
                  </a:moveTo>
                  <a:lnTo>
                    <a:pt x="5854" y="5886"/>
                  </a:lnTo>
                  <a:lnTo>
                    <a:pt x="0" y="11740"/>
                  </a:lnTo>
                  <a:lnTo>
                    <a:pt x="911" y="11740"/>
                  </a:lnTo>
                  <a:lnTo>
                    <a:pt x="6765" y="5886"/>
                  </a:lnTo>
                  <a:lnTo>
                    <a:pt x="9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5"/>
            <p:cNvSpPr/>
            <p:nvPr/>
          </p:nvSpPr>
          <p:spPr>
            <a:xfrm>
              <a:off x="-1033875" y="1914088"/>
              <a:ext cx="169125" cy="293500"/>
            </a:xfrm>
            <a:custGeom>
              <a:rect b="b" l="l" r="r" t="t"/>
              <a:pathLst>
                <a:path extrusionOk="0" h="11740" w="6765">
                  <a:moveTo>
                    <a:pt x="0" y="0"/>
                  </a:moveTo>
                  <a:lnTo>
                    <a:pt x="5886" y="5886"/>
                  </a:lnTo>
                  <a:lnTo>
                    <a:pt x="0" y="11740"/>
                  </a:lnTo>
                  <a:lnTo>
                    <a:pt x="911" y="11740"/>
                  </a:lnTo>
                  <a:lnTo>
                    <a:pt x="6764" y="5886"/>
                  </a:lnTo>
                  <a:lnTo>
                    <a:pt x="9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5"/>
            <p:cNvSpPr/>
            <p:nvPr/>
          </p:nvSpPr>
          <p:spPr>
            <a:xfrm>
              <a:off x="-832250" y="1914088"/>
              <a:ext cx="169125" cy="293500"/>
            </a:xfrm>
            <a:custGeom>
              <a:rect b="b" l="l" r="r" t="t"/>
              <a:pathLst>
                <a:path extrusionOk="0" h="11740" w="6765">
                  <a:moveTo>
                    <a:pt x="0" y="0"/>
                  </a:moveTo>
                  <a:lnTo>
                    <a:pt x="5854" y="5886"/>
                  </a:lnTo>
                  <a:lnTo>
                    <a:pt x="0" y="11740"/>
                  </a:lnTo>
                  <a:lnTo>
                    <a:pt x="911" y="11740"/>
                  </a:lnTo>
                  <a:lnTo>
                    <a:pt x="6764" y="5886"/>
                  </a:lnTo>
                  <a:lnTo>
                    <a:pt x="9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5"/>
            <p:cNvSpPr/>
            <p:nvPr/>
          </p:nvSpPr>
          <p:spPr>
            <a:xfrm>
              <a:off x="-899725" y="1914088"/>
              <a:ext cx="169125" cy="293500"/>
            </a:xfrm>
            <a:custGeom>
              <a:rect b="b" l="l" r="r" t="t"/>
              <a:pathLst>
                <a:path extrusionOk="0" h="11740" w="6765">
                  <a:moveTo>
                    <a:pt x="0" y="0"/>
                  </a:moveTo>
                  <a:lnTo>
                    <a:pt x="5886" y="5886"/>
                  </a:lnTo>
                  <a:lnTo>
                    <a:pt x="0" y="11740"/>
                  </a:lnTo>
                  <a:lnTo>
                    <a:pt x="911" y="11740"/>
                  </a:lnTo>
                  <a:lnTo>
                    <a:pt x="6764" y="5886"/>
                  </a:lnTo>
                  <a:lnTo>
                    <a:pt x="9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5"/>
            <p:cNvSpPr/>
            <p:nvPr/>
          </p:nvSpPr>
          <p:spPr>
            <a:xfrm>
              <a:off x="-990800" y="1818413"/>
              <a:ext cx="535800" cy="459100"/>
            </a:xfrm>
            <a:custGeom>
              <a:rect b="b" l="l" r="r" t="t"/>
              <a:pathLst>
                <a:path extrusionOk="0" h="18364" w="21432">
                  <a:moveTo>
                    <a:pt x="12220" y="966"/>
                  </a:moveTo>
                  <a:cubicBezTo>
                    <a:pt x="12234" y="966"/>
                    <a:pt x="12247" y="966"/>
                    <a:pt x="12261" y="966"/>
                  </a:cubicBezTo>
                  <a:cubicBezTo>
                    <a:pt x="16781" y="998"/>
                    <a:pt x="20456" y="4673"/>
                    <a:pt x="20456" y="9193"/>
                  </a:cubicBezTo>
                  <a:cubicBezTo>
                    <a:pt x="20456" y="14147"/>
                    <a:pt x="16386" y="17431"/>
                    <a:pt x="12153" y="17431"/>
                  </a:cubicBezTo>
                  <a:cubicBezTo>
                    <a:pt x="10134" y="17431"/>
                    <a:pt x="8077" y="16684"/>
                    <a:pt x="6407" y="15014"/>
                  </a:cubicBezTo>
                  <a:cubicBezTo>
                    <a:pt x="1246" y="9820"/>
                    <a:pt x="4898" y="966"/>
                    <a:pt x="12220" y="966"/>
                  </a:cubicBezTo>
                  <a:close/>
                  <a:moveTo>
                    <a:pt x="12170" y="1"/>
                  </a:moveTo>
                  <a:cubicBezTo>
                    <a:pt x="9919" y="1"/>
                    <a:pt x="7625" y="832"/>
                    <a:pt x="5757" y="2689"/>
                  </a:cubicBezTo>
                  <a:cubicBezTo>
                    <a:pt x="1" y="8478"/>
                    <a:pt x="4066" y="18364"/>
                    <a:pt x="12261" y="18364"/>
                  </a:cubicBezTo>
                  <a:cubicBezTo>
                    <a:pt x="17301" y="18364"/>
                    <a:pt x="21399" y="14266"/>
                    <a:pt x="21431" y="9193"/>
                  </a:cubicBezTo>
                  <a:cubicBezTo>
                    <a:pt x="21431" y="3664"/>
                    <a:pt x="16896" y="1"/>
                    <a:pt x="1217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3" name="Google Shape;103;p15"/>
          <p:cNvSpPr/>
          <p:nvPr/>
        </p:nvSpPr>
        <p:spPr>
          <a:xfrm>
            <a:off x="8439900" y="192754"/>
            <a:ext cx="344101" cy="344101"/>
          </a:xfrm>
          <a:custGeom>
            <a:rect b="b" l="l" r="r" t="t"/>
            <a:pathLst>
              <a:path extrusionOk="0" h="1660" w="1660">
                <a:moveTo>
                  <a:pt x="1" y="1"/>
                </a:moveTo>
                <a:lnTo>
                  <a:pt x="1" y="1659"/>
                </a:lnTo>
                <a:lnTo>
                  <a:pt x="1659" y="1659"/>
                </a:lnTo>
                <a:lnTo>
                  <a:pt x="165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5"/>
          <p:cNvSpPr/>
          <p:nvPr/>
        </p:nvSpPr>
        <p:spPr>
          <a:xfrm>
            <a:off x="8439900" y="1102755"/>
            <a:ext cx="344101" cy="344101"/>
          </a:xfrm>
          <a:custGeom>
            <a:rect b="b" l="l" r="r" t="t"/>
            <a:pathLst>
              <a:path extrusionOk="0" fill="none" h="1660" w="1660">
                <a:moveTo>
                  <a:pt x="1" y="1"/>
                </a:moveTo>
                <a:lnTo>
                  <a:pt x="1659" y="1"/>
                </a:lnTo>
                <a:lnTo>
                  <a:pt x="1659" y="1659"/>
                </a:lnTo>
                <a:lnTo>
                  <a:pt x="1" y="1659"/>
                </a:lnTo>
                <a:close/>
              </a:path>
            </a:pathLst>
          </a:custGeom>
          <a:noFill/>
          <a:ln cap="flat" cmpd="sng" w="38100">
            <a:solidFill>
              <a:schemeClr val="dk2"/>
            </a:solidFill>
            <a:prstDash val="solid"/>
            <a:miter lim="3251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5" name="Shape 105"/>
        <p:cNvGrpSpPr/>
        <p:nvPr/>
      </p:nvGrpSpPr>
      <p:grpSpPr>
        <a:xfrm>
          <a:off x="0" y="0"/>
          <a:ext cx="0" cy="0"/>
          <a:chOff x="0" y="0"/>
          <a:chExt cx="0" cy="0"/>
        </a:xfrm>
      </p:grpSpPr>
      <p:sp>
        <p:nvSpPr>
          <p:cNvPr id="106" name="Google Shape;106;p16"/>
          <p:cNvSpPr txBox="1"/>
          <p:nvPr>
            <p:ph type="title"/>
          </p:nvPr>
        </p:nvSpPr>
        <p:spPr>
          <a:xfrm>
            <a:off x="2304225" y="2184600"/>
            <a:ext cx="2880900" cy="77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07" name="Google Shape;107;p16"/>
          <p:cNvSpPr txBox="1"/>
          <p:nvPr>
            <p:ph idx="2" type="title"/>
          </p:nvPr>
        </p:nvSpPr>
        <p:spPr>
          <a:xfrm>
            <a:off x="713225" y="1228509"/>
            <a:ext cx="19182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solidFill>
                  <a:schemeClr val="dk2"/>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grpSp>
        <p:nvGrpSpPr>
          <p:cNvPr id="108" name="Google Shape;108;p16"/>
          <p:cNvGrpSpPr/>
          <p:nvPr/>
        </p:nvGrpSpPr>
        <p:grpSpPr>
          <a:xfrm>
            <a:off x="6717248" y="905338"/>
            <a:ext cx="2252782" cy="2286674"/>
            <a:chOff x="2082275" y="3308359"/>
            <a:chExt cx="883756" cy="897016"/>
          </a:xfrm>
        </p:grpSpPr>
        <p:sp>
          <p:nvSpPr>
            <p:cNvPr id="109" name="Google Shape;109;p16"/>
            <p:cNvSpPr/>
            <p:nvPr/>
          </p:nvSpPr>
          <p:spPr>
            <a:xfrm>
              <a:off x="2171700" y="3485050"/>
              <a:ext cx="631725" cy="630900"/>
            </a:xfrm>
            <a:custGeom>
              <a:rect b="b" l="l" r="r" t="t"/>
              <a:pathLst>
                <a:path extrusionOk="0" h="25236" w="25269">
                  <a:moveTo>
                    <a:pt x="358" y="0"/>
                  </a:moveTo>
                  <a:cubicBezTo>
                    <a:pt x="228" y="131"/>
                    <a:pt x="131" y="293"/>
                    <a:pt x="1" y="423"/>
                  </a:cubicBezTo>
                  <a:lnTo>
                    <a:pt x="24813" y="25236"/>
                  </a:lnTo>
                  <a:lnTo>
                    <a:pt x="25268" y="24878"/>
                  </a:lnTo>
                  <a:lnTo>
                    <a:pt x="35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6"/>
            <p:cNvSpPr/>
            <p:nvPr/>
          </p:nvSpPr>
          <p:spPr>
            <a:xfrm>
              <a:off x="2096900" y="3636275"/>
              <a:ext cx="554500" cy="555275"/>
            </a:xfrm>
            <a:custGeom>
              <a:rect b="b" l="l" r="r" t="t"/>
              <a:pathLst>
                <a:path extrusionOk="0" h="22211" w="22180">
                  <a:moveTo>
                    <a:pt x="163" y="0"/>
                  </a:moveTo>
                  <a:cubicBezTo>
                    <a:pt x="98" y="228"/>
                    <a:pt x="33" y="423"/>
                    <a:pt x="1" y="650"/>
                  </a:cubicBezTo>
                  <a:lnTo>
                    <a:pt x="21561" y="22211"/>
                  </a:lnTo>
                  <a:cubicBezTo>
                    <a:pt x="21789" y="22178"/>
                    <a:pt x="21984" y="22113"/>
                    <a:pt x="22179" y="22048"/>
                  </a:cubicBezTo>
                  <a:lnTo>
                    <a:pt x="16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6"/>
            <p:cNvSpPr/>
            <p:nvPr/>
          </p:nvSpPr>
          <p:spPr>
            <a:xfrm>
              <a:off x="2140800" y="3529775"/>
              <a:ext cx="617100" cy="617075"/>
            </a:xfrm>
            <a:custGeom>
              <a:rect b="b" l="l" r="r" t="t"/>
              <a:pathLst>
                <a:path extrusionOk="0" h="24683" w="24684">
                  <a:moveTo>
                    <a:pt x="294" y="0"/>
                  </a:moveTo>
                  <a:cubicBezTo>
                    <a:pt x="196" y="163"/>
                    <a:pt x="98" y="325"/>
                    <a:pt x="1" y="520"/>
                  </a:cubicBezTo>
                  <a:lnTo>
                    <a:pt x="24195" y="24682"/>
                  </a:lnTo>
                  <a:cubicBezTo>
                    <a:pt x="24358" y="24585"/>
                    <a:pt x="24521" y="24487"/>
                    <a:pt x="24683" y="24390"/>
                  </a:cubicBezTo>
                  <a:lnTo>
                    <a:pt x="29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6"/>
            <p:cNvSpPr/>
            <p:nvPr/>
          </p:nvSpPr>
          <p:spPr>
            <a:xfrm>
              <a:off x="2116425" y="3580175"/>
              <a:ext cx="591875" cy="591875"/>
            </a:xfrm>
            <a:custGeom>
              <a:rect b="b" l="l" r="r" t="t"/>
              <a:pathLst>
                <a:path extrusionOk="0" h="23675" w="23675">
                  <a:moveTo>
                    <a:pt x="228" y="0"/>
                  </a:moveTo>
                  <a:cubicBezTo>
                    <a:pt x="163" y="195"/>
                    <a:pt x="65" y="358"/>
                    <a:pt x="0" y="553"/>
                  </a:cubicBezTo>
                  <a:lnTo>
                    <a:pt x="23122" y="23674"/>
                  </a:lnTo>
                  <a:cubicBezTo>
                    <a:pt x="23317" y="23609"/>
                    <a:pt x="23512" y="23544"/>
                    <a:pt x="23675" y="23447"/>
                  </a:cubicBezTo>
                  <a:lnTo>
                    <a:pt x="22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6"/>
            <p:cNvSpPr/>
            <p:nvPr/>
          </p:nvSpPr>
          <p:spPr>
            <a:xfrm>
              <a:off x="2084700" y="3699675"/>
              <a:ext cx="504100" cy="503275"/>
            </a:xfrm>
            <a:custGeom>
              <a:rect b="b" l="l" r="r" t="t"/>
              <a:pathLst>
                <a:path extrusionOk="0" h="20131" w="20164">
                  <a:moveTo>
                    <a:pt x="99" y="1"/>
                  </a:moveTo>
                  <a:cubicBezTo>
                    <a:pt x="66" y="228"/>
                    <a:pt x="33" y="456"/>
                    <a:pt x="1" y="716"/>
                  </a:cubicBezTo>
                  <a:lnTo>
                    <a:pt x="19448" y="20130"/>
                  </a:lnTo>
                  <a:cubicBezTo>
                    <a:pt x="19675" y="20130"/>
                    <a:pt x="19903" y="20098"/>
                    <a:pt x="20163" y="20065"/>
                  </a:cubicBezTo>
                  <a:lnTo>
                    <a:pt x="9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6"/>
            <p:cNvSpPr/>
            <p:nvPr/>
          </p:nvSpPr>
          <p:spPr>
            <a:xfrm>
              <a:off x="2207475" y="3444400"/>
              <a:ext cx="635775" cy="636600"/>
            </a:xfrm>
            <a:custGeom>
              <a:rect b="b" l="l" r="r" t="t"/>
              <a:pathLst>
                <a:path extrusionOk="0" h="25464" w="25431">
                  <a:moveTo>
                    <a:pt x="391" y="0"/>
                  </a:moveTo>
                  <a:cubicBezTo>
                    <a:pt x="326" y="66"/>
                    <a:pt x="261" y="131"/>
                    <a:pt x="196" y="196"/>
                  </a:cubicBezTo>
                  <a:lnTo>
                    <a:pt x="0" y="391"/>
                  </a:lnTo>
                  <a:lnTo>
                    <a:pt x="25041" y="25463"/>
                  </a:lnTo>
                  <a:lnTo>
                    <a:pt x="25236" y="25268"/>
                  </a:lnTo>
                  <a:lnTo>
                    <a:pt x="25431" y="25073"/>
                  </a:lnTo>
                  <a:lnTo>
                    <a:pt x="39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6"/>
            <p:cNvSpPr/>
            <p:nvPr/>
          </p:nvSpPr>
          <p:spPr>
            <a:xfrm>
              <a:off x="2082275" y="3772025"/>
              <a:ext cx="433350" cy="433350"/>
            </a:xfrm>
            <a:custGeom>
              <a:rect b="b" l="l" r="r" t="t"/>
              <a:pathLst>
                <a:path extrusionOk="0" h="17334" w="17334">
                  <a:moveTo>
                    <a:pt x="0" y="1"/>
                  </a:moveTo>
                  <a:cubicBezTo>
                    <a:pt x="0" y="294"/>
                    <a:pt x="0" y="554"/>
                    <a:pt x="65" y="814"/>
                  </a:cubicBezTo>
                  <a:lnTo>
                    <a:pt x="16520" y="17301"/>
                  </a:lnTo>
                  <a:cubicBezTo>
                    <a:pt x="16781" y="17301"/>
                    <a:pt x="17041" y="17334"/>
                    <a:pt x="17333" y="17334"/>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6"/>
            <p:cNvSpPr/>
            <p:nvPr/>
          </p:nvSpPr>
          <p:spPr>
            <a:xfrm>
              <a:off x="2093650" y="3859825"/>
              <a:ext cx="334175" cy="334975"/>
            </a:xfrm>
            <a:custGeom>
              <a:rect b="b" l="l" r="r" t="t"/>
              <a:pathLst>
                <a:path extrusionOk="0" h="13399" w="13367">
                  <a:moveTo>
                    <a:pt x="1" y="1"/>
                  </a:moveTo>
                  <a:cubicBezTo>
                    <a:pt x="66" y="359"/>
                    <a:pt x="163" y="716"/>
                    <a:pt x="261" y="1074"/>
                  </a:cubicBezTo>
                  <a:lnTo>
                    <a:pt x="12326" y="13139"/>
                  </a:lnTo>
                  <a:cubicBezTo>
                    <a:pt x="12651" y="13236"/>
                    <a:pt x="13009" y="13334"/>
                    <a:pt x="13366" y="13399"/>
                  </a:cubicBez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6"/>
            <p:cNvSpPr/>
            <p:nvPr/>
          </p:nvSpPr>
          <p:spPr>
            <a:xfrm>
              <a:off x="2533506" y="3308361"/>
              <a:ext cx="432525" cy="433325"/>
            </a:xfrm>
            <a:custGeom>
              <a:rect b="b" l="l" r="r" t="t"/>
              <a:pathLst>
                <a:path extrusionOk="0" h="17333" w="17301">
                  <a:moveTo>
                    <a:pt x="0" y="0"/>
                  </a:moveTo>
                  <a:lnTo>
                    <a:pt x="17301" y="17333"/>
                  </a:lnTo>
                  <a:cubicBezTo>
                    <a:pt x="17301" y="17040"/>
                    <a:pt x="17301" y="16780"/>
                    <a:pt x="17268" y="16520"/>
                  </a:cubicBezTo>
                  <a:lnTo>
                    <a:pt x="813" y="33"/>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6"/>
            <p:cNvSpPr/>
            <p:nvPr/>
          </p:nvSpPr>
          <p:spPr>
            <a:xfrm>
              <a:off x="2462750" y="3322450"/>
              <a:ext cx="503275" cy="503275"/>
            </a:xfrm>
            <a:custGeom>
              <a:rect b="b" l="l" r="r" t="t"/>
              <a:pathLst>
                <a:path extrusionOk="0" h="20131" w="20131">
                  <a:moveTo>
                    <a:pt x="684" y="1"/>
                  </a:moveTo>
                  <a:lnTo>
                    <a:pt x="1" y="66"/>
                  </a:lnTo>
                  <a:lnTo>
                    <a:pt x="20065" y="20130"/>
                  </a:lnTo>
                  <a:cubicBezTo>
                    <a:pt x="20098" y="19902"/>
                    <a:pt x="20098" y="19675"/>
                    <a:pt x="20130" y="19415"/>
                  </a:cubicBezTo>
                  <a:lnTo>
                    <a:pt x="6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6"/>
            <p:cNvSpPr/>
            <p:nvPr/>
          </p:nvSpPr>
          <p:spPr>
            <a:xfrm>
              <a:off x="2144050" y="3987475"/>
              <a:ext cx="156125" cy="156925"/>
            </a:xfrm>
            <a:custGeom>
              <a:rect b="b" l="l" r="r" t="t"/>
              <a:pathLst>
                <a:path extrusionOk="0" h="6277" w="6245">
                  <a:moveTo>
                    <a:pt x="1" y="1"/>
                  </a:moveTo>
                  <a:lnTo>
                    <a:pt x="1" y="1"/>
                  </a:lnTo>
                  <a:cubicBezTo>
                    <a:pt x="1529" y="2602"/>
                    <a:pt x="3676" y="4748"/>
                    <a:pt x="6245" y="6277"/>
                  </a:cubicBez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6"/>
            <p:cNvSpPr/>
            <p:nvPr/>
          </p:nvSpPr>
          <p:spPr>
            <a:xfrm>
              <a:off x="2605250" y="3308359"/>
              <a:ext cx="335000" cy="334975"/>
            </a:xfrm>
            <a:custGeom>
              <a:rect b="b" l="l" r="r" t="t"/>
              <a:pathLst>
                <a:path extrusionOk="0" h="13399" w="13400">
                  <a:moveTo>
                    <a:pt x="1" y="1"/>
                  </a:moveTo>
                  <a:lnTo>
                    <a:pt x="13399" y="13399"/>
                  </a:lnTo>
                  <a:cubicBezTo>
                    <a:pt x="13302" y="13041"/>
                    <a:pt x="13204" y="12683"/>
                    <a:pt x="13106" y="12326"/>
                  </a:cubicBezTo>
                  <a:lnTo>
                    <a:pt x="1074" y="261"/>
                  </a:lnTo>
                  <a:cubicBezTo>
                    <a:pt x="716" y="163"/>
                    <a:pt x="359" y="66"/>
                    <a:pt x="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6"/>
            <p:cNvSpPr/>
            <p:nvPr/>
          </p:nvSpPr>
          <p:spPr>
            <a:xfrm>
              <a:off x="2732900" y="3358759"/>
              <a:ext cx="156925" cy="156950"/>
            </a:xfrm>
            <a:custGeom>
              <a:rect b="b" l="l" r="r" t="t"/>
              <a:pathLst>
                <a:path extrusionOk="0" h="6278" w="6277">
                  <a:moveTo>
                    <a:pt x="1" y="1"/>
                  </a:moveTo>
                  <a:lnTo>
                    <a:pt x="6277" y="6277"/>
                  </a:lnTo>
                  <a:cubicBezTo>
                    <a:pt x="4748" y="3676"/>
                    <a:pt x="2570" y="152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6"/>
            <p:cNvSpPr/>
            <p:nvPr/>
          </p:nvSpPr>
          <p:spPr>
            <a:xfrm>
              <a:off x="2292850" y="3378550"/>
              <a:ext cx="617075" cy="617075"/>
            </a:xfrm>
            <a:custGeom>
              <a:rect b="b" l="l" r="r" t="t"/>
              <a:pathLst>
                <a:path extrusionOk="0" h="24683" w="24683">
                  <a:moveTo>
                    <a:pt x="488" y="0"/>
                  </a:moveTo>
                  <a:cubicBezTo>
                    <a:pt x="325" y="98"/>
                    <a:pt x="163" y="196"/>
                    <a:pt x="0" y="293"/>
                  </a:cubicBezTo>
                  <a:lnTo>
                    <a:pt x="24390" y="24683"/>
                  </a:lnTo>
                  <a:cubicBezTo>
                    <a:pt x="24487" y="24520"/>
                    <a:pt x="24585" y="24358"/>
                    <a:pt x="24682" y="24195"/>
                  </a:cubicBezTo>
                  <a:lnTo>
                    <a:pt x="48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6"/>
            <p:cNvSpPr/>
            <p:nvPr/>
          </p:nvSpPr>
          <p:spPr>
            <a:xfrm>
              <a:off x="2247300" y="3409450"/>
              <a:ext cx="631725" cy="630900"/>
            </a:xfrm>
            <a:custGeom>
              <a:rect b="b" l="l" r="r" t="t"/>
              <a:pathLst>
                <a:path extrusionOk="0" h="25236" w="25269">
                  <a:moveTo>
                    <a:pt x="456" y="0"/>
                  </a:moveTo>
                  <a:cubicBezTo>
                    <a:pt x="326" y="98"/>
                    <a:pt x="164" y="228"/>
                    <a:pt x="1" y="325"/>
                  </a:cubicBezTo>
                  <a:lnTo>
                    <a:pt x="24943" y="25235"/>
                  </a:lnTo>
                  <a:cubicBezTo>
                    <a:pt x="25041" y="25105"/>
                    <a:pt x="25171" y="24943"/>
                    <a:pt x="25269" y="24813"/>
                  </a:cubicBezTo>
                  <a:lnTo>
                    <a:pt x="45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6"/>
            <p:cNvSpPr/>
            <p:nvPr/>
          </p:nvSpPr>
          <p:spPr>
            <a:xfrm>
              <a:off x="2399350" y="3333825"/>
              <a:ext cx="555275" cy="555300"/>
            </a:xfrm>
            <a:custGeom>
              <a:rect b="b" l="l" r="r" t="t"/>
              <a:pathLst>
                <a:path extrusionOk="0" h="22212" w="22211">
                  <a:moveTo>
                    <a:pt x="618" y="1"/>
                  </a:moveTo>
                  <a:cubicBezTo>
                    <a:pt x="423" y="66"/>
                    <a:pt x="195" y="98"/>
                    <a:pt x="0" y="163"/>
                  </a:cubicBezTo>
                  <a:lnTo>
                    <a:pt x="22048" y="22212"/>
                  </a:lnTo>
                  <a:cubicBezTo>
                    <a:pt x="22081" y="22017"/>
                    <a:pt x="22146" y="21789"/>
                    <a:pt x="22211" y="21594"/>
                  </a:cubicBezTo>
                  <a:lnTo>
                    <a:pt x="61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6"/>
            <p:cNvSpPr/>
            <p:nvPr/>
          </p:nvSpPr>
          <p:spPr>
            <a:xfrm>
              <a:off x="2343250" y="3353350"/>
              <a:ext cx="591875" cy="591875"/>
            </a:xfrm>
            <a:custGeom>
              <a:rect b="b" l="l" r="r" t="t"/>
              <a:pathLst>
                <a:path extrusionOk="0" h="23675" w="23675">
                  <a:moveTo>
                    <a:pt x="553" y="0"/>
                  </a:moveTo>
                  <a:lnTo>
                    <a:pt x="0" y="228"/>
                  </a:lnTo>
                  <a:lnTo>
                    <a:pt x="23447" y="23674"/>
                  </a:lnTo>
                  <a:cubicBezTo>
                    <a:pt x="23512" y="23479"/>
                    <a:pt x="23609" y="23317"/>
                    <a:pt x="23675" y="23122"/>
                  </a:cubicBezTo>
                  <a:lnTo>
                    <a:pt x="55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6" name="Google Shape;126;p16"/>
          <p:cNvSpPr/>
          <p:nvPr/>
        </p:nvSpPr>
        <p:spPr>
          <a:xfrm>
            <a:off x="-1196250" y="-1127625"/>
            <a:ext cx="2298357" cy="1963492"/>
          </a:xfrm>
          <a:custGeom>
            <a:rect b="b" l="l" r="r" t="t"/>
            <a:pathLst>
              <a:path extrusionOk="0" h="13363" w="15642">
                <a:moveTo>
                  <a:pt x="8943" y="712"/>
                </a:moveTo>
                <a:cubicBezTo>
                  <a:pt x="12260" y="712"/>
                  <a:pt x="14927" y="3379"/>
                  <a:pt x="14959" y="6696"/>
                </a:cubicBezTo>
                <a:cubicBezTo>
                  <a:pt x="14959" y="10303"/>
                  <a:pt x="11999" y="12705"/>
                  <a:pt x="8916" y="12705"/>
                </a:cubicBezTo>
                <a:cubicBezTo>
                  <a:pt x="7440" y="12705"/>
                  <a:pt x="5936" y="12155"/>
                  <a:pt x="4715" y="10923"/>
                </a:cubicBezTo>
                <a:cubicBezTo>
                  <a:pt x="911" y="7151"/>
                  <a:pt x="3610" y="712"/>
                  <a:pt x="8943" y="712"/>
                </a:cubicBezTo>
                <a:close/>
                <a:moveTo>
                  <a:pt x="8905" y="0"/>
                </a:moveTo>
                <a:cubicBezTo>
                  <a:pt x="7260" y="0"/>
                  <a:pt x="5586" y="612"/>
                  <a:pt x="4228" y="1980"/>
                </a:cubicBezTo>
                <a:cubicBezTo>
                  <a:pt x="0" y="6176"/>
                  <a:pt x="2992" y="13362"/>
                  <a:pt x="8943" y="13362"/>
                </a:cubicBezTo>
                <a:cubicBezTo>
                  <a:pt x="12650" y="13362"/>
                  <a:pt x="15642" y="10371"/>
                  <a:pt x="15642" y="6696"/>
                </a:cubicBezTo>
                <a:cubicBezTo>
                  <a:pt x="15642" y="2671"/>
                  <a:pt x="12340" y="0"/>
                  <a:pt x="890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6"/>
          <p:cNvSpPr txBox="1"/>
          <p:nvPr>
            <p:ph idx="1" type="subTitle"/>
          </p:nvPr>
        </p:nvSpPr>
        <p:spPr>
          <a:xfrm>
            <a:off x="1059725" y="3292286"/>
            <a:ext cx="3448500" cy="1020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TWO_COLUMNS_2">
    <p:spTree>
      <p:nvGrpSpPr>
        <p:cNvPr id="128" name="Shape 128"/>
        <p:cNvGrpSpPr/>
        <p:nvPr/>
      </p:nvGrpSpPr>
      <p:grpSpPr>
        <a:xfrm>
          <a:off x="0" y="0"/>
          <a:ext cx="0" cy="0"/>
          <a:chOff x="0" y="0"/>
          <a:chExt cx="0" cy="0"/>
        </a:xfrm>
      </p:grpSpPr>
      <p:sp>
        <p:nvSpPr>
          <p:cNvPr id="129" name="Google Shape;129;p17"/>
          <p:cNvSpPr txBox="1"/>
          <p:nvPr>
            <p:ph type="title"/>
          </p:nvPr>
        </p:nvSpPr>
        <p:spPr>
          <a:xfrm>
            <a:off x="713225" y="349850"/>
            <a:ext cx="7726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0" name="Google Shape;130;p17"/>
          <p:cNvSpPr txBox="1"/>
          <p:nvPr>
            <p:ph idx="1" type="subTitle"/>
          </p:nvPr>
        </p:nvSpPr>
        <p:spPr>
          <a:xfrm>
            <a:off x="4012127" y="1247375"/>
            <a:ext cx="3856800" cy="642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2"/>
              </a:buClr>
              <a:buSzPts val="1400"/>
              <a:buFont typeface="Oswald Medium"/>
              <a:buNone/>
              <a:defRPr sz="2400">
                <a:solidFill>
                  <a:schemeClr val="lt2"/>
                </a:solidFill>
                <a:latin typeface="Staatliches"/>
                <a:ea typeface="Staatliches"/>
                <a:cs typeface="Staatliches"/>
                <a:sym typeface="Staatliches"/>
              </a:defRPr>
            </a:lvl1pPr>
            <a:lvl2pPr lvl="1"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2pPr>
            <a:lvl3pPr lvl="2"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3pPr>
            <a:lvl4pPr lvl="3"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4pPr>
            <a:lvl5pPr lvl="4"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5pPr>
            <a:lvl6pPr lvl="5"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6pPr>
            <a:lvl7pPr lvl="6"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7pPr>
            <a:lvl8pPr lvl="7"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8pPr>
            <a:lvl9pPr lvl="8" algn="l">
              <a:lnSpc>
                <a:spcPct val="115000"/>
              </a:lnSpc>
              <a:spcBef>
                <a:spcPts val="1600"/>
              </a:spcBef>
              <a:spcAft>
                <a:spcPts val="1600"/>
              </a:spcAft>
              <a:buSzPts val="1400"/>
              <a:buFont typeface="Oswald Medium"/>
              <a:buNone/>
              <a:defRPr>
                <a:latin typeface="Oswald Medium"/>
                <a:ea typeface="Oswald Medium"/>
                <a:cs typeface="Oswald Medium"/>
                <a:sym typeface="Oswald Medium"/>
              </a:defRPr>
            </a:lvl9pPr>
          </a:lstStyle>
          <a:p/>
        </p:txBody>
      </p:sp>
      <p:sp>
        <p:nvSpPr>
          <p:cNvPr id="131" name="Google Shape;131;p17"/>
          <p:cNvSpPr txBox="1"/>
          <p:nvPr>
            <p:ph idx="2" type="subTitle"/>
          </p:nvPr>
        </p:nvSpPr>
        <p:spPr>
          <a:xfrm>
            <a:off x="4012125" y="1733175"/>
            <a:ext cx="4427700" cy="455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32" name="Google Shape;132;p17"/>
          <p:cNvSpPr txBox="1"/>
          <p:nvPr>
            <p:ph idx="3" type="subTitle"/>
          </p:nvPr>
        </p:nvSpPr>
        <p:spPr>
          <a:xfrm>
            <a:off x="4012127" y="2540613"/>
            <a:ext cx="3856800" cy="642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2"/>
              </a:buClr>
              <a:buSzPts val="1400"/>
              <a:buFont typeface="Oswald Medium"/>
              <a:buNone/>
              <a:defRPr sz="2400">
                <a:solidFill>
                  <a:schemeClr val="lt2"/>
                </a:solidFill>
                <a:latin typeface="Staatliches"/>
                <a:ea typeface="Staatliches"/>
                <a:cs typeface="Staatliches"/>
                <a:sym typeface="Staatliches"/>
              </a:defRPr>
            </a:lvl1pPr>
            <a:lvl2pPr lvl="1"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2pPr>
            <a:lvl3pPr lvl="2"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3pPr>
            <a:lvl4pPr lvl="3"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4pPr>
            <a:lvl5pPr lvl="4"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5pPr>
            <a:lvl6pPr lvl="5"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6pPr>
            <a:lvl7pPr lvl="6"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7pPr>
            <a:lvl8pPr lvl="7"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8pPr>
            <a:lvl9pPr lvl="8" algn="l">
              <a:lnSpc>
                <a:spcPct val="115000"/>
              </a:lnSpc>
              <a:spcBef>
                <a:spcPts val="1600"/>
              </a:spcBef>
              <a:spcAft>
                <a:spcPts val="1600"/>
              </a:spcAft>
              <a:buSzPts val="1400"/>
              <a:buFont typeface="Oswald Medium"/>
              <a:buNone/>
              <a:defRPr>
                <a:latin typeface="Oswald Medium"/>
                <a:ea typeface="Oswald Medium"/>
                <a:cs typeface="Oswald Medium"/>
                <a:sym typeface="Oswald Medium"/>
              </a:defRPr>
            </a:lvl9pPr>
          </a:lstStyle>
          <a:p/>
        </p:txBody>
      </p:sp>
      <p:sp>
        <p:nvSpPr>
          <p:cNvPr id="133" name="Google Shape;133;p17"/>
          <p:cNvSpPr txBox="1"/>
          <p:nvPr>
            <p:ph idx="4" type="subTitle"/>
          </p:nvPr>
        </p:nvSpPr>
        <p:spPr>
          <a:xfrm>
            <a:off x="4012125" y="3026413"/>
            <a:ext cx="4427700" cy="455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34" name="Google Shape;134;p17"/>
          <p:cNvSpPr txBox="1"/>
          <p:nvPr>
            <p:ph idx="5" type="subTitle"/>
          </p:nvPr>
        </p:nvSpPr>
        <p:spPr>
          <a:xfrm>
            <a:off x="4012127" y="3833850"/>
            <a:ext cx="3856800" cy="642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2"/>
              </a:buClr>
              <a:buSzPts val="1400"/>
              <a:buFont typeface="Oswald Medium"/>
              <a:buNone/>
              <a:defRPr sz="2400">
                <a:solidFill>
                  <a:schemeClr val="lt2"/>
                </a:solidFill>
                <a:latin typeface="Staatliches"/>
                <a:ea typeface="Staatliches"/>
                <a:cs typeface="Staatliches"/>
                <a:sym typeface="Staatliches"/>
              </a:defRPr>
            </a:lvl1pPr>
            <a:lvl2pPr lvl="1"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2pPr>
            <a:lvl3pPr lvl="2"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3pPr>
            <a:lvl4pPr lvl="3"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4pPr>
            <a:lvl5pPr lvl="4"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5pPr>
            <a:lvl6pPr lvl="5"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6pPr>
            <a:lvl7pPr lvl="6"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7pPr>
            <a:lvl8pPr lvl="7"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8pPr>
            <a:lvl9pPr lvl="8" algn="l">
              <a:lnSpc>
                <a:spcPct val="115000"/>
              </a:lnSpc>
              <a:spcBef>
                <a:spcPts val="1600"/>
              </a:spcBef>
              <a:spcAft>
                <a:spcPts val="1600"/>
              </a:spcAft>
              <a:buSzPts val="1400"/>
              <a:buFont typeface="Oswald Medium"/>
              <a:buNone/>
              <a:defRPr>
                <a:latin typeface="Oswald Medium"/>
                <a:ea typeface="Oswald Medium"/>
                <a:cs typeface="Oswald Medium"/>
                <a:sym typeface="Oswald Medium"/>
              </a:defRPr>
            </a:lvl9pPr>
          </a:lstStyle>
          <a:p/>
        </p:txBody>
      </p:sp>
      <p:sp>
        <p:nvSpPr>
          <p:cNvPr id="135" name="Google Shape;135;p17"/>
          <p:cNvSpPr txBox="1"/>
          <p:nvPr>
            <p:ph idx="6" type="subTitle"/>
          </p:nvPr>
        </p:nvSpPr>
        <p:spPr>
          <a:xfrm>
            <a:off x="4012125" y="4319650"/>
            <a:ext cx="4427700" cy="455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36" name="Google Shape;136;p17"/>
          <p:cNvSpPr/>
          <p:nvPr/>
        </p:nvSpPr>
        <p:spPr>
          <a:xfrm>
            <a:off x="7666875" y="566928"/>
            <a:ext cx="1477121" cy="235996"/>
          </a:xfrm>
          <a:custGeom>
            <a:rect b="b" l="l" r="r" t="t"/>
            <a:pathLst>
              <a:path extrusionOk="0" h="3871" w="24228">
                <a:moveTo>
                  <a:pt x="0" y="0"/>
                </a:moveTo>
                <a:lnTo>
                  <a:pt x="0" y="3870"/>
                </a:lnTo>
                <a:lnTo>
                  <a:pt x="24227" y="3870"/>
                </a:lnTo>
                <a:lnTo>
                  <a:pt x="2422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7" name="Google Shape;137;p17"/>
          <p:cNvGrpSpPr/>
          <p:nvPr/>
        </p:nvGrpSpPr>
        <p:grpSpPr>
          <a:xfrm>
            <a:off x="-592377" y="3155113"/>
            <a:ext cx="2252767" cy="2286674"/>
            <a:chOff x="2082275" y="3308359"/>
            <a:chExt cx="883750" cy="897016"/>
          </a:xfrm>
        </p:grpSpPr>
        <p:sp>
          <p:nvSpPr>
            <p:cNvPr id="138" name="Google Shape;138;p17"/>
            <p:cNvSpPr/>
            <p:nvPr/>
          </p:nvSpPr>
          <p:spPr>
            <a:xfrm>
              <a:off x="2171700" y="3485050"/>
              <a:ext cx="631725" cy="630900"/>
            </a:xfrm>
            <a:custGeom>
              <a:rect b="b" l="l" r="r" t="t"/>
              <a:pathLst>
                <a:path extrusionOk="0" h="25236" w="25269">
                  <a:moveTo>
                    <a:pt x="358" y="0"/>
                  </a:moveTo>
                  <a:cubicBezTo>
                    <a:pt x="228" y="131"/>
                    <a:pt x="131" y="293"/>
                    <a:pt x="1" y="423"/>
                  </a:cubicBezTo>
                  <a:lnTo>
                    <a:pt x="24813" y="25236"/>
                  </a:lnTo>
                  <a:lnTo>
                    <a:pt x="25268" y="24878"/>
                  </a:lnTo>
                  <a:lnTo>
                    <a:pt x="35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7"/>
            <p:cNvSpPr/>
            <p:nvPr/>
          </p:nvSpPr>
          <p:spPr>
            <a:xfrm>
              <a:off x="2096900" y="3636275"/>
              <a:ext cx="554500" cy="555275"/>
            </a:xfrm>
            <a:custGeom>
              <a:rect b="b" l="l" r="r" t="t"/>
              <a:pathLst>
                <a:path extrusionOk="0" h="22211" w="22180">
                  <a:moveTo>
                    <a:pt x="163" y="0"/>
                  </a:moveTo>
                  <a:cubicBezTo>
                    <a:pt x="98" y="228"/>
                    <a:pt x="33" y="423"/>
                    <a:pt x="1" y="650"/>
                  </a:cubicBezTo>
                  <a:lnTo>
                    <a:pt x="21561" y="22211"/>
                  </a:lnTo>
                  <a:cubicBezTo>
                    <a:pt x="21789" y="22178"/>
                    <a:pt x="21984" y="22113"/>
                    <a:pt x="22179" y="22048"/>
                  </a:cubicBezTo>
                  <a:lnTo>
                    <a:pt x="16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17"/>
            <p:cNvSpPr/>
            <p:nvPr/>
          </p:nvSpPr>
          <p:spPr>
            <a:xfrm>
              <a:off x="2140800" y="3529775"/>
              <a:ext cx="617100" cy="617075"/>
            </a:xfrm>
            <a:custGeom>
              <a:rect b="b" l="l" r="r" t="t"/>
              <a:pathLst>
                <a:path extrusionOk="0" h="24683" w="24684">
                  <a:moveTo>
                    <a:pt x="294" y="0"/>
                  </a:moveTo>
                  <a:cubicBezTo>
                    <a:pt x="196" y="163"/>
                    <a:pt x="98" y="325"/>
                    <a:pt x="1" y="520"/>
                  </a:cubicBezTo>
                  <a:lnTo>
                    <a:pt x="24195" y="24682"/>
                  </a:lnTo>
                  <a:cubicBezTo>
                    <a:pt x="24358" y="24585"/>
                    <a:pt x="24521" y="24487"/>
                    <a:pt x="24683" y="24390"/>
                  </a:cubicBezTo>
                  <a:lnTo>
                    <a:pt x="29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17"/>
            <p:cNvSpPr/>
            <p:nvPr/>
          </p:nvSpPr>
          <p:spPr>
            <a:xfrm>
              <a:off x="2116425" y="3580175"/>
              <a:ext cx="591875" cy="591875"/>
            </a:xfrm>
            <a:custGeom>
              <a:rect b="b" l="l" r="r" t="t"/>
              <a:pathLst>
                <a:path extrusionOk="0" h="23675" w="23675">
                  <a:moveTo>
                    <a:pt x="228" y="0"/>
                  </a:moveTo>
                  <a:cubicBezTo>
                    <a:pt x="163" y="195"/>
                    <a:pt x="65" y="358"/>
                    <a:pt x="0" y="553"/>
                  </a:cubicBezTo>
                  <a:lnTo>
                    <a:pt x="23122" y="23674"/>
                  </a:lnTo>
                  <a:cubicBezTo>
                    <a:pt x="23317" y="23609"/>
                    <a:pt x="23512" y="23544"/>
                    <a:pt x="23675" y="23447"/>
                  </a:cubicBezTo>
                  <a:lnTo>
                    <a:pt x="2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17"/>
            <p:cNvSpPr/>
            <p:nvPr/>
          </p:nvSpPr>
          <p:spPr>
            <a:xfrm>
              <a:off x="2084700" y="3699675"/>
              <a:ext cx="504100" cy="503275"/>
            </a:xfrm>
            <a:custGeom>
              <a:rect b="b" l="l" r="r" t="t"/>
              <a:pathLst>
                <a:path extrusionOk="0" h="20131" w="20164">
                  <a:moveTo>
                    <a:pt x="99" y="1"/>
                  </a:moveTo>
                  <a:cubicBezTo>
                    <a:pt x="66" y="228"/>
                    <a:pt x="33" y="456"/>
                    <a:pt x="1" y="716"/>
                  </a:cubicBezTo>
                  <a:lnTo>
                    <a:pt x="19448" y="20130"/>
                  </a:lnTo>
                  <a:cubicBezTo>
                    <a:pt x="19675" y="20130"/>
                    <a:pt x="19903" y="20098"/>
                    <a:pt x="20163" y="20065"/>
                  </a:cubicBezTo>
                  <a:lnTo>
                    <a:pt x="9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7"/>
            <p:cNvSpPr/>
            <p:nvPr/>
          </p:nvSpPr>
          <p:spPr>
            <a:xfrm>
              <a:off x="2207475" y="3444400"/>
              <a:ext cx="635775" cy="636600"/>
            </a:xfrm>
            <a:custGeom>
              <a:rect b="b" l="l" r="r" t="t"/>
              <a:pathLst>
                <a:path extrusionOk="0" h="25464" w="25431">
                  <a:moveTo>
                    <a:pt x="391" y="0"/>
                  </a:moveTo>
                  <a:cubicBezTo>
                    <a:pt x="326" y="66"/>
                    <a:pt x="261" y="131"/>
                    <a:pt x="196" y="196"/>
                  </a:cubicBezTo>
                  <a:lnTo>
                    <a:pt x="0" y="391"/>
                  </a:lnTo>
                  <a:lnTo>
                    <a:pt x="25041" y="25463"/>
                  </a:lnTo>
                  <a:lnTo>
                    <a:pt x="25236" y="25268"/>
                  </a:lnTo>
                  <a:lnTo>
                    <a:pt x="25431" y="25073"/>
                  </a:lnTo>
                  <a:lnTo>
                    <a:pt x="39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17"/>
            <p:cNvSpPr/>
            <p:nvPr/>
          </p:nvSpPr>
          <p:spPr>
            <a:xfrm>
              <a:off x="2082275" y="3772025"/>
              <a:ext cx="433350" cy="433350"/>
            </a:xfrm>
            <a:custGeom>
              <a:rect b="b" l="l" r="r" t="t"/>
              <a:pathLst>
                <a:path extrusionOk="0" h="17334" w="17334">
                  <a:moveTo>
                    <a:pt x="0" y="1"/>
                  </a:moveTo>
                  <a:cubicBezTo>
                    <a:pt x="0" y="294"/>
                    <a:pt x="0" y="554"/>
                    <a:pt x="65" y="814"/>
                  </a:cubicBezTo>
                  <a:lnTo>
                    <a:pt x="16520" y="17301"/>
                  </a:lnTo>
                  <a:cubicBezTo>
                    <a:pt x="16781" y="17301"/>
                    <a:pt x="17041" y="17334"/>
                    <a:pt x="17333" y="17334"/>
                  </a:cubicBez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17"/>
            <p:cNvSpPr/>
            <p:nvPr/>
          </p:nvSpPr>
          <p:spPr>
            <a:xfrm>
              <a:off x="2093650" y="3859825"/>
              <a:ext cx="334175" cy="334975"/>
            </a:xfrm>
            <a:custGeom>
              <a:rect b="b" l="l" r="r" t="t"/>
              <a:pathLst>
                <a:path extrusionOk="0" h="13399" w="13367">
                  <a:moveTo>
                    <a:pt x="1" y="1"/>
                  </a:moveTo>
                  <a:cubicBezTo>
                    <a:pt x="66" y="359"/>
                    <a:pt x="163" y="716"/>
                    <a:pt x="261" y="1074"/>
                  </a:cubicBezTo>
                  <a:lnTo>
                    <a:pt x="12326" y="13139"/>
                  </a:lnTo>
                  <a:cubicBezTo>
                    <a:pt x="12651" y="13236"/>
                    <a:pt x="13009" y="13334"/>
                    <a:pt x="13366" y="13399"/>
                  </a:cubicBez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7"/>
            <p:cNvSpPr/>
            <p:nvPr/>
          </p:nvSpPr>
          <p:spPr>
            <a:xfrm>
              <a:off x="2529645" y="3312020"/>
              <a:ext cx="432525" cy="433325"/>
            </a:xfrm>
            <a:custGeom>
              <a:rect b="b" l="l" r="r" t="t"/>
              <a:pathLst>
                <a:path extrusionOk="0" h="17333" w="17301">
                  <a:moveTo>
                    <a:pt x="0" y="0"/>
                  </a:moveTo>
                  <a:lnTo>
                    <a:pt x="17301" y="17333"/>
                  </a:lnTo>
                  <a:cubicBezTo>
                    <a:pt x="17301" y="17040"/>
                    <a:pt x="17301" y="16780"/>
                    <a:pt x="17268" y="16520"/>
                  </a:cubicBezTo>
                  <a:lnTo>
                    <a:pt x="813" y="33"/>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7"/>
            <p:cNvSpPr/>
            <p:nvPr/>
          </p:nvSpPr>
          <p:spPr>
            <a:xfrm>
              <a:off x="2462750" y="3322450"/>
              <a:ext cx="503275" cy="503275"/>
            </a:xfrm>
            <a:custGeom>
              <a:rect b="b" l="l" r="r" t="t"/>
              <a:pathLst>
                <a:path extrusionOk="0" h="20131" w="20131">
                  <a:moveTo>
                    <a:pt x="684" y="1"/>
                  </a:moveTo>
                  <a:lnTo>
                    <a:pt x="1" y="66"/>
                  </a:lnTo>
                  <a:lnTo>
                    <a:pt x="20065" y="20130"/>
                  </a:lnTo>
                  <a:cubicBezTo>
                    <a:pt x="20098" y="19902"/>
                    <a:pt x="20098" y="19675"/>
                    <a:pt x="20130" y="19415"/>
                  </a:cubicBezTo>
                  <a:lnTo>
                    <a:pt x="68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7"/>
            <p:cNvSpPr/>
            <p:nvPr/>
          </p:nvSpPr>
          <p:spPr>
            <a:xfrm>
              <a:off x="2144050" y="3987475"/>
              <a:ext cx="156125" cy="156925"/>
            </a:xfrm>
            <a:custGeom>
              <a:rect b="b" l="l" r="r" t="t"/>
              <a:pathLst>
                <a:path extrusionOk="0" h="6277" w="6245">
                  <a:moveTo>
                    <a:pt x="1" y="1"/>
                  </a:moveTo>
                  <a:lnTo>
                    <a:pt x="1" y="1"/>
                  </a:lnTo>
                  <a:cubicBezTo>
                    <a:pt x="1529" y="2602"/>
                    <a:pt x="3676" y="4748"/>
                    <a:pt x="6245" y="6277"/>
                  </a:cubicBez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7"/>
            <p:cNvSpPr/>
            <p:nvPr/>
          </p:nvSpPr>
          <p:spPr>
            <a:xfrm>
              <a:off x="2605250" y="3308359"/>
              <a:ext cx="335000" cy="334975"/>
            </a:xfrm>
            <a:custGeom>
              <a:rect b="b" l="l" r="r" t="t"/>
              <a:pathLst>
                <a:path extrusionOk="0" h="13399" w="13400">
                  <a:moveTo>
                    <a:pt x="1" y="1"/>
                  </a:moveTo>
                  <a:lnTo>
                    <a:pt x="13399" y="13399"/>
                  </a:lnTo>
                  <a:cubicBezTo>
                    <a:pt x="13302" y="13041"/>
                    <a:pt x="13204" y="12683"/>
                    <a:pt x="13106" y="12326"/>
                  </a:cubicBezTo>
                  <a:lnTo>
                    <a:pt x="1074" y="261"/>
                  </a:lnTo>
                  <a:cubicBezTo>
                    <a:pt x="716" y="163"/>
                    <a:pt x="359" y="66"/>
                    <a:pt x="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7"/>
            <p:cNvSpPr/>
            <p:nvPr/>
          </p:nvSpPr>
          <p:spPr>
            <a:xfrm>
              <a:off x="2732900" y="3358759"/>
              <a:ext cx="156925" cy="156950"/>
            </a:xfrm>
            <a:custGeom>
              <a:rect b="b" l="l" r="r" t="t"/>
              <a:pathLst>
                <a:path extrusionOk="0" h="6278" w="6277">
                  <a:moveTo>
                    <a:pt x="1" y="1"/>
                  </a:moveTo>
                  <a:lnTo>
                    <a:pt x="6277" y="6277"/>
                  </a:lnTo>
                  <a:cubicBezTo>
                    <a:pt x="4748" y="3676"/>
                    <a:pt x="2570" y="1529"/>
                    <a:pt x="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7"/>
            <p:cNvSpPr/>
            <p:nvPr/>
          </p:nvSpPr>
          <p:spPr>
            <a:xfrm>
              <a:off x="2292850" y="3378550"/>
              <a:ext cx="617075" cy="617075"/>
            </a:xfrm>
            <a:custGeom>
              <a:rect b="b" l="l" r="r" t="t"/>
              <a:pathLst>
                <a:path extrusionOk="0" h="24683" w="24683">
                  <a:moveTo>
                    <a:pt x="488" y="0"/>
                  </a:moveTo>
                  <a:cubicBezTo>
                    <a:pt x="325" y="98"/>
                    <a:pt x="163" y="196"/>
                    <a:pt x="0" y="293"/>
                  </a:cubicBezTo>
                  <a:lnTo>
                    <a:pt x="24390" y="24683"/>
                  </a:lnTo>
                  <a:cubicBezTo>
                    <a:pt x="24487" y="24520"/>
                    <a:pt x="24585" y="24358"/>
                    <a:pt x="24682" y="24195"/>
                  </a:cubicBezTo>
                  <a:lnTo>
                    <a:pt x="48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7"/>
            <p:cNvSpPr/>
            <p:nvPr/>
          </p:nvSpPr>
          <p:spPr>
            <a:xfrm>
              <a:off x="2247300" y="3409450"/>
              <a:ext cx="631725" cy="630900"/>
            </a:xfrm>
            <a:custGeom>
              <a:rect b="b" l="l" r="r" t="t"/>
              <a:pathLst>
                <a:path extrusionOk="0" h="25236" w="25269">
                  <a:moveTo>
                    <a:pt x="456" y="0"/>
                  </a:moveTo>
                  <a:cubicBezTo>
                    <a:pt x="326" y="98"/>
                    <a:pt x="164" y="228"/>
                    <a:pt x="1" y="325"/>
                  </a:cubicBezTo>
                  <a:lnTo>
                    <a:pt x="24943" y="25235"/>
                  </a:lnTo>
                  <a:cubicBezTo>
                    <a:pt x="25041" y="25105"/>
                    <a:pt x="25171" y="24943"/>
                    <a:pt x="25269" y="24813"/>
                  </a:cubicBezTo>
                  <a:lnTo>
                    <a:pt x="45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7"/>
            <p:cNvSpPr/>
            <p:nvPr/>
          </p:nvSpPr>
          <p:spPr>
            <a:xfrm>
              <a:off x="2399350" y="3333825"/>
              <a:ext cx="555275" cy="555300"/>
            </a:xfrm>
            <a:custGeom>
              <a:rect b="b" l="l" r="r" t="t"/>
              <a:pathLst>
                <a:path extrusionOk="0" h="22212" w="22211">
                  <a:moveTo>
                    <a:pt x="618" y="1"/>
                  </a:moveTo>
                  <a:cubicBezTo>
                    <a:pt x="423" y="66"/>
                    <a:pt x="195" y="98"/>
                    <a:pt x="0" y="163"/>
                  </a:cubicBezTo>
                  <a:lnTo>
                    <a:pt x="22048" y="22212"/>
                  </a:lnTo>
                  <a:cubicBezTo>
                    <a:pt x="22081" y="22017"/>
                    <a:pt x="22146" y="21789"/>
                    <a:pt x="22211" y="21594"/>
                  </a:cubicBezTo>
                  <a:lnTo>
                    <a:pt x="61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7"/>
            <p:cNvSpPr/>
            <p:nvPr/>
          </p:nvSpPr>
          <p:spPr>
            <a:xfrm>
              <a:off x="2343250" y="3353350"/>
              <a:ext cx="591875" cy="591875"/>
            </a:xfrm>
            <a:custGeom>
              <a:rect b="b" l="l" r="r" t="t"/>
              <a:pathLst>
                <a:path extrusionOk="0" h="23675" w="23675">
                  <a:moveTo>
                    <a:pt x="553" y="0"/>
                  </a:moveTo>
                  <a:lnTo>
                    <a:pt x="0" y="228"/>
                  </a:lnTo>
                  <a:lnTo>
                    <a:pt x="23447" y="23674"/>
                  </a:lnTo>
                  <a:cubicBezTo>
                    <a:pt x="23512" y="23479"/>
                    <a:pt x="23609" y="23317"/>
                    <a:pt x="23675" y="23122"/>
                  </a:cubicBezTo>
                  <a:lnTo>
                    <a:pt x="55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5" name="Google Shape;155;p17"/>
          <p:cNvGrpSpPr/>
          <p:nvPr/>
        </p:nvGrpSpPr>
        <p:grpSpPr>
          <a:xfrm rot="-5400000">
            <a:off x="666506" y="1379291"/>
            <a:ext cx="653277" cy="653277"/>
            <a:chOff x="7831041" y="486579"/>
            <a:chExt cx="653277" cy="653277"/>
          </a:xfrm>
        </p:grpSpPr>
        <p:sp>
          <p:nvSpPr>
            <p:cNvPr id="156" name="Google Shape;156;p17"/>
            <p:cNvSpPr/>
            <p:nvPr/>
          </p:nvSpPr>
          <p:spPr>
            <a:xfrm rot="10800000">
              <a:off x="8433079" y="486579"/>
              <a:ext cx="51239" cy="653277"/>
            </a:xfrm>
            <a:custGeom>
              <a:rect b="b" l="l" r="r" t="t"/>
              <a:pathLst>
                <a:path extrusionOk="0" h="17008" w="1334">
                  <a:moveTo>
                    <a:pt x="0" y="0"/>
                  </a:moveTo>
                  <a:lnTo>
                    <a:pt x="0" y="17008"/>
                  </a:lnTo>
                  <a:lnTo>
                    <a:pt x="1334" y="17008"/>
                  </a:lnTo>
                  <a:lnTo>
                    <a:pt x="133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7"/>
            <p:cNvSpPr/>
            <p:nvPr/>
          </p:nvSpPr>
          <p:spPr>
            <a:xfrm rot="10800000">
              <a:off x="7831041" y="486582"/>
              <a:ext cx="653277" cy="52506"/>
            </a:xfrm>
            <a:custGeom>
              <a:rect b="b" l="l" r="r" t="t"/>
              <a:pathLst>
                <a:path extrusionOk="0" h="1367" w="17008">
                  <a:moveTo>
                    <a:pt x="0" y="1"/>
                  </a:moveTo>
                  <a:lnTo>
                    <a:pt x="0" y="1367"/>
                  </a:lnTo>
                  <a:lnTo>
                    <a:pt x="17008" y="1367"/>
                  </a:lnTo>
                  <a:lnTo>
                    <a:pt x="1700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TITLE_AND_TWO_COLUMNS_2_2">
    <p:spTree>
      <p:nvGrpSpPr>
        <p:cNvPr id="158" name="Shape 158"/>
        <p:cNvGrpSpPr/>
        <p:nvPr/>
      </p:nvGrpSpPr>
      <p:grpSpPr>
        <a:xfrm>
          <a:off x="0" y="0"/>
          <a:ext cx="0" cy="0"/>
          <a:chOff x="0" y="0"/>
          <a:chExt cx="0" cy="0"/>
        </a:xfrm>
      </p:grpSpPr>
      <p:sp>
        <p:nvSpPr>
          <p:cNvPr id="159" name="Google Shape;159;p18"/>
          <p:cNvSpPr txBox="1"/>
          <p:nvPr>
            <p:ph type="title"/>
          </p:nvPr>
        </p:nvSpPr>
        <p:spPr>
          <a:xfrm>
            <a:off x="713225" y="349859"/>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atin typeface="Staatliches"/>
                <a:ea typeface="Staatliches"/>
                <a:cs typeface="Staatliches"/>
                <a:sym typeface="Staatliche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0" name="Google Shape;160;p18"/>
          <p:cNvSpPr txBox="1"/>
          <p:nvPr>
            <p:ph idx="1" type="subTitle"/>
          </p:nvPr>
        </p:nvSpPr>
        <p:spPr>
          <a:xfrm>
            <a:off x="713225" y="3333525"/>
            <a:ext cx="1898400" cy="642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2"/>
              </a:buClr>
              <a:buSzPts val="1400"/>
              <a:buFont typeface="Oswald Medium"/>
              <a:buNone/>
              <a:defRPr sz="2400">
                <a:solidFill>
                  <a:schemeClr val="lt2"/>
                </a:solidFill>
                <a:latin typeface="Staatliches"/>
                <a:ea typeface="Staatliches"/>
                <a:cs typeface="Staatliches"/>
                <a:sym typeface="Staatliches"/>
              </a:defRPr>
            </a:lvl1pPr>
            <a:lvl2pPr lvl="1"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2pPr>
            <a:lvl3pPr lvl="2"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3pPr>
            <a:lvl4pPr lvl="3"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4pPr>
            <a:lvl5pPr lvl="4"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5pPr>
            <a:lvl6pPr lvl="5"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6pPr>
            <a:lvl7pPr lvl="6"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7pPr>
            <a:lvl8pPr lvl="7"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8pPr>
            <a:lvl9pPr lvl="8" algn="l">
              <a:lnSpc>
                <a:spcPct val="115000"/>
              </a:lnSpc>
              <a:spcBef>
                <a:spcPts val="1600"/>
              </a:spcBef>
              <a:spcAft>
                <a:spcPts val="1600"/>
              </a:spcAft>
              <a:buSzPts val="1400"/>
              <a:buFont typeface="Oswald Medium"/>
              <a:buNone/>
              <a:defRPr>
                <a:latin typeface="Oswald Medium"/>
                <a:ea typeface="Oswald Medium"/>
                <a:cs typeface="Oswald Medium"/>
                <a:sym typeface="Oswald Medium"/>
              </a:defRPr>
            </a:lvl9pPr>
          </a:lstStyle>
          <a:p/>
        </p:txBody>
      </p:sp>
      <p:sp>
        <p:nvSpPr>
          <p:cNvPr id="161" name="Google Shape;161;p18"/>
          <p:cNvSpPr txBox="1"/>
          <p:nvPr>
            <p:ph idx="2" type="subTitle"/>
          </p:nvPr>
        </p:nvSpPr>
        <p:spPr>
          <a:xfrm>
            <a:off x="713225" y="3819325"/>
            <a:ext cx="1898400" cy="64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atin typeface="Source Sans Pro"/>
                <a:ea typeface="Source Sans Pro"/>
                <a:cs typeface="Source Sans Pro"/>
                <a:sym typeface="Source Sans Pro"/>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62" name="Google Shape;162;p18"/>
          <p:cNvSpPr txBox="1"/>
          <p:nvPr>
            <p:ph idx="3" type="subTitle"/>
          </p:nvPr>
        </p:nvSpPr>
        <p:spPr>
          <a:xfrm>
            <a:off x="3622800" y="3333525"/>
            <a:ext cx="1898400" cy="642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2"/>
              </a:buClr>
              <a:buSzPts val="1400"/>
              <a:buFont typeface="Oswald Medium"/>
              <a:buNone/>
              <a:defRPr sz="2400">
                <a:solidFill>
                  <a:schemeClr val="lt2"/>
                </a:solidFill>
                <a:latin typeface="Staatliches"/>
                <a:ea typeface="Staatliches"/>
                <a:cs typeface="Staatliches"/>
                <a:sym typeface="Staatliches"/>
              </a:defRPr>
            </a:lvl1pPr>
            <a:lvl2pPr lvl="1"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2pPr>
            <a:lvl3pPr lvl="2"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3pPr>
            <a:lvl4pPr lvl="3"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4pPr>
            <a:lvl5pPr lvl="4"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5pPr>
            <a:lvl6pPr lvl="5"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6pPr>
            <a:lvl7pPr lvl="6"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7pPr>
            <a:lvl8pPr lvl="7"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8pPr>
            <a:lvl9pPr lvl="8" algn="l">
              <a:lnSpc>
                <a:spcPct val="115000"/>
              </a:lnSpc>
              <a:spcBef>
                <a:spcPts val="1600"/>
              </a:spcBef>
              <a:spcAft>
                <a:spcPts val="1600"/>
              </a:spcAft>
              <a:buSzPts val="1400"/>
              <a:buFont typeface="Oswald Medium"/>
              <a:buNone/>
              <a:defRPr>
                <a:latin typeface="Oswald Medium"/>
                <a:ea typeface="Oswald Medium"/>
                <a:cs typeface="Oswald Medium"/>
                <a:sym typeface="Oswald Medium"/>
              </a:defRPr>
            </a:lvl9pPr>
          </a:lstStyle>
          <a:p/>
        </p:txBody>
      </p:sp>
      <p:sp>
        <p:nvSpPr>
          <p:cNvPr id="163" name="Google Shape;163;p18"/>
          <p:cNvSpPr txBox="1"/>
          <p:nvPr>
            <p:ph idx="4" type="subTitle"/>
          </p:nvPr>
        </p:nvSpPr>
        <p:spPr>
          <a:xfrm>
            <a:off x="3622800" y="3819325"/>
            <a:ext cx="1898400" cy="64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atin typeface="Source Sans Pro"/>
                <a:ea typeface="Source Sans Pro"/>
                <a:cs typeface="Source Sans Pro"/>
                <a:sym typeface="Source Sans Pro"/>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64" name="Google Shape;164;p18"/>
          <p:cNvSpPr txBox="1"/>
          <p:nvPr>
            <p:ph idx="5" type="subTitle"/>
          </p:nvPr>
        </p:nvSpPr>
        <p:spPr>
          <a:xfrm>
            <a:off x="6532375" y="3333525"/>
            <a:ext cx="1898400" cy="642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2"/>
              </a:buClr>
              <a:buSzPts val="1400"/>
              <a:buFont typeface="Oswald Medium"/>
              <a:buNone/>
              <a:defRPr sz="2400">
                <a:solidFill>
                  <a:schemeClr val="lt2"/>
                </a:solidFill>
                <a:latin typeface="Staatliches"/>
                <a:ea typeface="Staatliches"/>
                <a:cs typeface="Staatliches"/>
                <a:sym typeface="Staatliches"/>
              </a:defRPr>
            </a:lvl1pPr>
            <a:lvl2pPr lvl="1"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2pPr>
            <a:lvl3pPr lvl="2"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3pPr>
            <a:lvl4pPr lvl="3"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4pPr>
            <a:lvl5pPr lvl="4"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5pPr>
            <a:lvl6pPr lvl="5"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6pPr>
            <a:lvl7pPr lvl="6"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7pPr>
            <a:lvl8pPr lvl="7" algn="l">
              <a:lnSpc>
                <a:spcPct val="115000"/>
              </a:lnSpc>
              <a:spcBef>
                <a:spcPts val="1600"/>
              </a:spcBef>
              <a:spcAft>
                <a:spcPts val="0"/>
              </a:spcAft>
              <a:buSzPts val="1400"/>
              <a:buFont typeface="Oswald Medium"/>
              <a:buNone/>
              <a:defRPr>
                <a:latin typeface="Oswald Medium"/>
                <a:ea typeface="Oswald Medium"/>
                <a:cs typeface="Oswald Medium"/>
                <a:sym typeface="Oswald Medium"/>
              </a:defRPr>
            </a:lvl8pPr>
            <a:lvl9pPr lvl="8" algn="l">
              <a:lnSpc>
                <a:spcPct val="115000"/>
              </a:lnSpc>
              <a:spcBef>
                <a:spcPts val="1600"/>
              </a:spcBef>
              <a:spcAft>
                <a:spcPts val="1600"/>
              </a:spcAft>
              <a:buSzPts val="1400"/>
              <a:buFont typeface="Oswald Medium"/>
              <a:buNone/>
              <a:defRPr>
                <a:latin typeface="Oswald Medium"/>
                <a:ea typeface="Oswald Medium"/>
                <a:cs typeface="Oswald Medium"/>
                <a:sym typeface="Oswald Medium"/>
              </a:defRPr>
            </a:lvl9pPr>
          </a:lstStyle>
          <a:p/>
        </p:txBody>
      </p:sp>
      <p:sp>
        <p:nvSpPr>
          <p:cNvPr id="165" name="Google Shape;165;p18"/>
          <p:cNvSpPr txBox="1"/>
          <p:nvPr>
            <p:ph idx="6" type="subTitle"/>
          </p:nvPr>
        </p:nvSpPr>
        <p:spPr>
          <a:xfrm>
            <a:off x="6532375" y="3819325"/>
            <a:ext cx="1898400" cy="64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atin typeface="Source Sans Pro"/>
                <a:ea typeface="Source Sans Pro"/>
                <a:cs typeface="Source Sans Pro"/>
                <a:sym typeface="Source Sans Pro"/>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grpSp>
        <p:nvGrpSpPr>
          <p:cNvPr id="166" name="Google Shape;166;p18"/>
          <p:cNvGrpSpPr/>
          <p:nvPr/>
        </p:nvGrpSpPr>
        <p:grpSpPr>
          <a:xfrm>
            <a:off x="7289929" y="839062"/>
            <a:ext cx="1452701" cy="930045"/>
            <a:chOff x="-1172100" y="1818413"/>
            <a:chExt cx="717100" cy="459100"/>
          </a:xfrm>
        </p:grpSpPr>
        <p:sp>
          <p:nvSpPr>
            <p:cNvPr id="167" name="Google Shape;167;p18"/>
            <p:cNvSpPr/>
            <p:nvPr/>
          </p:nvSpPr>
          <p:spPr>
            <a:xfrm>
              <a:off x="-1172100" y="1954738"/>
              <a:ext cx="106550" cy="212200"/>
            </a:xfrm>
            <a:custGeom>
              <a:rect b="b" l="l" r="r" t="t"/>
              <a:pathLst>
                <a:path extrusionOk="0" h="8488" w="4262">
                  <a:moveTo>
                    <a:pt x="1" y="0"/>
                  </a:moveTo>
                  <a:lnTo>
                    <a:pt x="1" y="878"/>
                  </a:lnTo>
                  <a:lnTo>
                    <a:pt x="3350" y="4260"/>
                  </a:lnTo>
                  <a:lnTo>
                    <a:pt x="1" y="7610"/>
                  </a:lnTo>
                  <a:lnTo>
                    <a:pt x="1" y="8488"/>
                  </a:lnTo>
                  <a:lnTo>
                    <a:pt x="4261" y="426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18"/>
            <p:cNvSpPr/>
            <p:nvPr/>
          </p:nvSpPr>
          <p:spPr>
            <a:xfrm>
              <a:off x="-1100550" y="1914088"/>
              <a:ext cx="169125" cy="293500"/>
            </a:xfrm>
            <a:custGeom>
              <a:rect b="b" l="l" r="r" t="t"/>
              <a:pathLst>
                <a:path extrusionOk="0" h="11740" w="6765">
                  <a:moveTo>
                    <a:pt x="1" y="0"/>
                  </a:moveTo>
                  <a:lnTo>
                    <a:pt x="5854" y="5886"/>
                  </a:lnTo>
                  <a:lnTo>
                    <a:pt x="1" y="11740"/>
                  </a:lnTo>
                  <a:lnTo>
                    <a:pt x="879" y="11740"/>
                  </a:lnTo>
                  <a:lnTo>
                    <a:pt x="6765" y="5886"/>
                  </a:lnTo>
                  <a:lnTo>
                    <a:pt x="87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18"/>
            <p:cNvSpPr/>
            <p:nvPr/>
          </p:nvSpPr>
          <p:spPr>
            <a:xfrm>
              <a:off x="-1168025" y="1914088"/>
              <a:ext cx="169125" cy="293500"/>
            </a:xfrm>
            <a:custGeom>
              <a:rect b="b" l="l" r="r" t="t"/>
              <a:pathLst>
                <a:path extrusionOk="0" h="11740" w="6765">
                  <a:moveTo>
                    <a:pt x="1" y="0"/>
                  </a:moveTo>
                  <a:lnTo>
                    <a:pt x="5854" y="5886"/>
                  </a:lnTo>
                  <a:lnTo>
                    <a:pt x="1" y="11740"/>
                  </a:lnTo>
                  <a:lnTo>
                    <a:pt x="911" y="11740"/>
                  </a:lnTo>
                  <a:lnTo>
                    <a:pt x="6765" y="5886"/>
                  </a:lnTo>
                  <a:lnTo>
                    <a:pt x="9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18"/>
            <p:cNvSpPr/>
            <p:nvPr/>
          </p:nvSpPr>
          <p:spPr>
            <a:xfrm>
              <a:off x="-630625" y="1914088"/>
              <a:ext cx="26850" cy="27675"/>
            </a:xfrm>
            <a:custGeom>
              <a:rect b="b" l="l" r="r" t="t"/>
              <a:pathLst>
                <a:path extrusionOk="0" h="1107" w="1074">
                  <a:moveTo>
                    <a:pt x="0" y="0"/>
                  </a:moveTo>
                  <a:lnTo>
                    <a:pt x="1073" y="1106"/>
                  </a:lnTo>
                  <a:lnTo>
                    <a:pt x="1073" y="195"/>
                  </a:lnTo>
                  <a:lnTo>
                    <a:pt x="87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18"/>
            <p:cNvSpPr/>
            <p:nvPr/>
          </p:nvSpPr>
          <p:spPr>
            <a:xfrm>
              <a:off x="-698125" y="1914088"/>
              <a:ext cx="94350" cy="94325"/>
            </a:xfrm>
            <a:custGeom>
              <a:rect b="b" l="l" r="r" t="t"/>
              <a:pathLst>
                <a:path extrusionOk="0" h="3773" w="3774">
                  <a:moveTo>
                    <a:pt x="1" y="0"/>
                  </a:moveTo>
                  <a:lnTo>
                    <a:pt x="3773" y="3773"/>
                  </a:lnTo>
                  <a:lnTo>
                    <a:pt x="3773" y="2895"/>
                  </a:lnTo>
                  <a:lnTo>
                    <a:pt x="9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18"/>
            <p:cNvSpPr/>
            <p:nvPr/>
          </p:nvSpPr>
          <p:spPr>
            <a:xfrm>
              <a:off x="-1172100" y="2022213"/>
              <a:ext cx="39050" cy="78075"/>
            </a:xfrm>
            <a:custGeom>
              <a:rect b="b" l="l" r="r" t="t"/>
              <a:pathLst>
                <a:path extrusionOk="0" h="3123" w="1562">
                  <a:moveTo>
                    <a:pt x="1" y="0"/>
                  </a:moveTo>
                  <a:lnTo>
                    <a:pt x="1" y="878"/>
                  </a:lnTo>
                  <a:lnTo>
                    <a:pt x="651" y="1561"/>
                  </a:lnTo>
                  <a:lnTo>
                    <a:pt x="1" y="2212"/>
                  </a:lnTo>
                  <a:lnTo>
                    <a:pt x="1" y="3122"/>
                  </a:lnTo>
                  <a:lnTo>
                    <a:pt x="1562" y="156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18"/>
            <p:cNvSpPr/>
            <p:nvPr/>
          </p:nvSpPr>
          <p:spPr>
            <a:xfrm>
              <a:off x="-764775" y="1914088"/>
              <a:ext cx="161000" cy="293500"/>
            </a:xfrm>
            <a:custGeom>
              <a:rect b="b" l="l" r="r" t="t"/>
              <a:pathLst>
                <a:path extrusionOk="0" h="11740" w="6440">
                  <a:moveTo>
                    <a:pt x="0" y="0"/>
                  </a:moveTo>
                  <a:lnTo>
                    <a:pt x="5854" y="5886"/>
                  </a:lnTo>
                  <a:lnTo>
                    <a:pt x="0" y="11740"/>
                  </a:lnTo>
                  <a:lnTo>
                    <a:pt x="878" y="11740"/>
                  </a:lnTo>
                  <a:lnTo>
                    <a:pt x="6439" y="6179"/>
                  </a:lnTo>
                  <a:lnTo>
                    <a:pt x="6439" y="5561"/>
                  </a:lnTo>
                  <a:lnTo>
                    <a:pt x="87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18"/>
            <p:cNvSpPr/>
            <p:nvPr/>
          </p:nvSpPr>
          <p:spPr>
            <a:xfrm>
              <a:off x="-698125" y="2113263"/>
              <a:ext cx="94350" cy="94325"/>
            </a:xfrm>
            <a:custGeom>
              <a:rect b="b" l="l" r="r" t="t"/>
              <a:pathLst>
                <a:path extrusionOk="0" h="3773" w="3774">
                  <a:moveTo>
                    <a:pt x="3773" y="1"/>
                  </a:moveTo>
                  <a:lnTo>
                    <a:pt x="1" y="3773"/>
                  </a:lnTo>
                  <a:lnTo>
                    <a:pt x="911" y="3773"/>
                  </a:lnTo>
                  <a:lnTo>
                    <a:pt x="3773" y="911"/>
                  </a:lnTo>
                  <a:lnTo>
                    <a:pt x="37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18"/>
            <p:cNvSpPr/>
            <p:nvPr/>
          </p:nvSpPr>
          <p:spPr>
            <a:xfrm>
              <a:off x="-630625" y="2180738"/>
              <a:ext cx="26850" cy="26850"/>
            </a:xfrm>
            <a:custGeom>
              <a:rect b="b" l="l" r="r" t="t"/>
              <a:pathLst>
                <a:path extrusionOk="0" h="1074" w="1074">
                  <a:moveTo>
                    <a:pt x="1073" y="1"/>
                  </a:moveTo>
                  <a:lnTo>
                    <a:pt x="0" y="1074"/>
                  </a:lnTo>
                  <a:lnTo>
                    <a:pt x="878" y="1074"/>
                  </a:lnTo>
                  <a:lnTo>
                    <a:pt x="1073" y="879"/>
                  </a:lnTo>
                  <a:lnTo>
                    <a:pt x="10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8"/>
            <p:cNvSpPr/>
            <p:nvPr/>
          </p:nvSpPr>
          <p:spPr>
            <a:xfrm>
              <a:off x="-966400" y="1914088"/>
              <a:ext cx="169125" cy="293500"/>
            </a:xfrm>
            <a:custGeom>
              <a:rect b="b" l="l" r="r" t="t"/>
              <a:pathLst>
                <a:path extrusionOk="0" h="11740" w="6765">
                  <a:moveTo>
                    <a:pt x="0" y="0"/>
                  </a:moveTo>
                  <a:lnTo>
                    <a:pt x="5854" y="5886"/>
                  </a:lnTo>
                  <a:lnTo>
                    <a:pt x="0" y="11740"/>
                  </a:lnTo>
                  <a:lnTo>
                    <a:pt x="911" y="11740"/>
                  </a:lnTo>
                  <a:lnTo>
                    <a:pt x="6765" y="5886"/>
                  </a:lnTo>
                  <a:lnTo>
                    <a:pt x="9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18"/>
            <p:cNvSpPr/>
            <p:nvPr/>
          </p:nvSpPr>
          <p:spPr>
            <a:xfrm>
              <a:off x="-1033875" y="1914088"/>
              <a:ext cx="169125" cy="293500"/>
            </a:xfrm>
            <a:custGeom>
              <a:rect b="b" l="l" r="r" t="t"/>
              <a:pathLst>
                <a:path extrusionOk="0" h="11740" w="6765">
                  <a:moveTo>
                    <a:pt x="0" y="0"/>
                  </a:moveTo>
                  <a:lnTo>
                    <a:pt x="5886" y="5886"/>
                  </a:lnTo>
                  <a:lnTo>
                    <a:pt x="0" y="11740"/>
                  </a:lnTo>
                  <a:lnTo>
                    <a:pt x="911" y="11740"/>
                  </a:lnTo>
                  <a:lnTo>
                    <a:pt x="6764" y="5886"/>
                  </a:lnTo>
                  <a:lnTo>
                    <a:pt x="9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8"/>
            <p:cNvSpPr/>
            <p:nvPr/>
          </p:nvSpPr>
          <p:spPr>
            <a:xfrm>
              <a:off x="-832250" y="1914088"/>
              <a:ext cx="169125" cy="293500"/>
            </a:xfrm>
            <a:custGeom>
              <a:rect b="b" l="l" r="r" t="t"/>
              <a:pathLst>
                <a:path extrusionOk="0" h="11740" w="6765">
                  <a:moveTo>
                    <a:pt x="0" y="0"/>
                  </a:moveTo>
                  <a:lnTo>
                    <a:pt x="5854" y="5886"/>
                  </a:lnTo>
                  <a:lnTo>
                    <a:pt x="0" y="11740"/>
                  </a:lnTo>
                  <a:lnTo>
                    <a:pt x="911" y="11740"/>
                  </a:lnTo>
                  <a:lnTo>
                    <a:pt x="6764" y="5886"/>
                  </a:lnTo>
                  <a:lnTo>
                    <a:pt x="9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18"/>
            <p:cNvSpPr/>
            <p:nvPr/>
          </p:nvSpPr>
          <p:spPr>
            <a:xfrm>
              <a:off x="-899725" y="1914088"/>
              <a:ext cx="169125" cy="293500"/>
            </a:xfrm>
            <a:custGeom>
              <a:rect b="b" l="l" r="r" t="t"/>
              <a:pathLst>
                <a:path extrusionOk="0" h="11740" w="6765">
                  <a:moveTo>
                    <a:pt x="0" y="0"/>
                  </a:moveTo>
                  <a:lnTo>
                    <a:pt x="5886" y="5886"/>
                  </a:lnTo>
                  <a:lnTo>
                    <a:pt x="0" y="11740"/>
                  </a:lnTo>
                  <a:lnTo>
                    <a:pt x="911" y="11740"/>
                  </a:lnTo>
                  <a:lnTo>
                    <a:pt x="6764" y="5886"/>
                  </a:lnTo>
                  <a:lnTo>
                    <a:pt x="9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8"/>
            <p:cNvSpPr/>
            <p:nvPr/>
          </p:nvSpPr>
          <p:spPr>
            <a:xfrm>
              <a:off x="-990800" y="1818413"/>
              <a:ext cx="535800" cy="459100"/>
            </a:xfrm>
            <a:custGeom>
              <a:rect b="b" l="l" r="r" t="t"/>
              <a:pathLst>
                <a:path extrusionOk="0" h="18364" w="21432">
                  <a:moveTo>
                    <a:pt x="12220" y="966"/>
                  </a:moveTo>
                  <a:cubicBezTo>
                    <a:pt x="12234" y="966"/>
                    <a:pt x="12247" y="966"/>
                    <a:pt x="12261" y="966"/>
                  </a:cubicBezTo>
                  <a:cubicBezTo>
                    <a:pt x="16781" y="998"/>
                    <a:pt x="20456" y="4673"/>
                    <a:pt x="20456" y="9193"/>
                  </a:cubicBezTo>
                  <a:cubicBezTo>
                    <a:pt x="20456" y="14147"/>
                    <a:pt x="16386" y="17431"/>
                    <a:pt x="12153" y="17431"/>
                  </a:cubicBezTo>
                  <a:cubicBezTo>
                    <a:pt x="10134" y="17431"/>
                    <a:pt x="8077" y="16684"/>
                    <a:pt x="6407" y="15014"/>
                  </a:cubicBezTo>
                  <a:cubicBezTo>
                    <a:pt x="1246" y="9820"/>
                    <a:pt x="4898" y="966"/>
                    <a:pt x="12220" y="966"/>
                  </a:cubicBezTo>
                  <a:close/>
                  <a:moveTo>
                    <a:pt x="12170" y="1"/>
                  </a:moveTo>
                  <a:cubicBezTo>
                    <a:pt x="9919" y="1"/>
                    <a:pt x="7625" y="832"/>
                    <a:pt x="5757" y="2689"/>
                  </a:cubicBezTo>
                  <a:cubicBezTo>
                    <a:pt x="1" y="8478"/>
                    <a:pt x="4066" y="18364"/>
                    <a:pt x="12261" y="18364"/>
                  </a:cubicBezTo>
                  <a:cubicBezTo>
                    <a:pt x="17301" y="18364"/>
                    <a:pt x="21399" y="14266"/>
                    <a:pt x="21431" y="9193"/>
                  </a:cubicBezTo>
                  <a:cubicBezTo>
                    <a:pt x="21431" y="3664"/>
                    <a:pt x="16896" y="1"/>
                    <a:pt x="1217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 name="Google Shape;181;p18"/>
          <p:cNvSpPr/>
          <p:nvPr/>
        </p:nvSpPr>
        <p:spPr>
          <a:xfrm>
            <a:off x="-1122175" y="571070"/>
            <a:ext cx="1477121" cy="235996"/>
          </a:xfrm>
          <a:custGeom>
            <a:rect b="b" l="l" r="r" t="t"/>
            <a:pathLst>
              <a:path extrusionOk="0" h="3871" w="24228">
                <a:moveTo>
                  <a:pt x="0" y="0"/>
                </a:moveTo>
                <a:lnTo>
                  <a:pt x="0" y="3870"/>
                </a:lnTo>
                <a:lnTo>
                  <a:pt x="24227" y="3870"/>
                </a:lnTo>
                <a:lnTo>
                  <a:pt x="2422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182" name="Shape 182"/>
        <p:cNvGrpSpPr/>
        <p:nvPr/>
      </p:nvGrpSpPr>
      <p:grpSpPr>
        <a:xfrm>
          <a:off x="0" y="0"/>
          <a:ext cx="0" cy="0"/>
          <a:chOff x="0" y="0"/>
          <a:chExt cx="0" cy="0"/>
        </a:xfrm>
      </p:grpSpPr>
      <p:sp>
        <p:nvSpPr>
          <p:cNvPr id="183" name="Google Shape;183;p19"/>
          <p:cNvSpPr txBox="1"/>
          <p:nvPr>
            <p:ph type="title"/>
          </p:nvPr>
        </p:nvSpPr>
        <p:spPr>
          <a:xfrm>
            <a:off x="4851725" y="2739200"/>
            <a:ext cx="3588300" cy="77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84" name="Google Shape;184;p19"/>
          <p:cNvSpPr txBox="1"/>
          <p:nvPr>
            <p:ph idx="2" type="title"/>
          </p:nvPr>
        </p:nvSpPr>
        <p:spPr>
          <a:xfrm>
            <a:off x="4851725" y="1094109"/>
            <a:ext cx="1918200" cy="196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0"/>
              <a:buNone/>
              <a:defRPr sz="12000">
                <a:solidFill>
                  <a:schemeClr val="dk2"/>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185" name="Google Shape;185;p19"/>
          <p:cNvSpPr/>
          <p:nvPr/>
        </p:nvSpPr>
        <p:spPr>
          <a:xfrm>
            <a:off x="8323824" y="3057600"/>
            <a:ext cx="1340414" cy="235996"/>
          </a:xfrm>
          <a:custGeom>
            <a:rect b="b" l="l" r="r" t="t"/>
            <a:pathLst>
              <a:path extrusionOk="0" h="3871" w="24228">
                <a:moveTo>
                  <a:pt x="0" y="0"/>
                </a:moveTo>
                <a:lnTo>
                  <a:pt x="0" y="3870"/>
                </a:lnTo>
                <a:lnTo>
                  <a:pt x="24227" y="3870"/>
                </a:lnTo>
                <a:lnTo>
                  <a:pt x="2422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6" name="Google Shape;186;p19"/>
          <p:cNvGrpSpPr/>
          <p:nvPr/>
        </p:nvGrpSpPr>
        <p:grpSpPr>
          <a:xfrm flipH="1">
            <a:off x="665473" y="489926"/>
            <a:ext cx="653277" cy="653277"/>
            <a:chOff x="7831041" y="486579"/>
            <a:chExt cx="653277" cy="653277"/>
          </a:xfrm>
        </p:grpSpPr>
        <p:sp>
          <p:nvSpPr>
            <p:cNvPr id="187" name="Google Shape;187;p19"/>
            <p:cNvSpPr/>
            <p:nvPr/>
          </p:nvSpPr>
          <p:spPr>
            <a:xfrm rot="10800000">
              <a:off x="8433079" y="486579"/>
              <a:ext cx="51239" cy="653277"/>
            </a:xfrm>
            <a:custGeom>
              <a:rect b="b" l="l" r="r" t="t"/>
              <a:pathLst>
                <a:path extrusionOk="0" h="17008" w="1334">
                  <a:moveTo>
                    <a:pt x="0" y="0"/>
                  </a:moveTo>
                  <a:lnTo>
                    <a:pt x="0" y="17008"/>
                  </a:lnTo>
                  <a:lnTo>
                    <a:pt x="1334" y="17008"/>
                  </a:lnTo>
                  <a:lnTo>
                    <a:pt x="133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19"/>
            <p:cNvSpPr/>
            <p:nvPr/>
          </p:nvSpPr>
          <p:spPr>
            <a:xfrm rot="10800000">
              <a:off x="7831041" y="486582"/>
              <a:ext cx="653277" cy="52506"/>
            </a:xfrm>
            <a:custGeom>
              <a:rect b="b" l="l" r="r" t="t"/>
              <a:pathLst>
                <a:path extrusionOk="0" h="1367" w="17008">
                  <a:moveTo>
                    <a:pt x="0" y="1"/>
                  </a:moveTo>
                  <a:lnTo>
                    <a:pt x="0" y="1367"/>
                  </a:lnTo>
                  <a:lnTo>
                    <a:pt x="17008" y="1367"/>
                  </a:lnTo>
                  <a:lnTo>
                    <a:pt x="1700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9" name="Google Shape;189;p19"/>
          <p:cNvSpPr txBox="1"/>
          <p:nvPr>
            <p:ph idx="1" type="subTitle"/>
          </p:nvPr>
        </p:nvSpPr>
        <p:spPr>
          <a:xfrm>
            <a:off x="4846200" y="3386075"/>
            <a:ext cx="3325500" cy="85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0" name="Shape 190"/>
        <p:cNvGrpSpPr/>
        <p:nvPr/>
      </p:nvGrpSpPr>
      <p:grpSpPr>
        <a:xfrm>
          <a:off x="0" y="0"/>
          <a:ext cx="0" cy="0"/>
          <a:chOff x="0" y="0"/>
          <a:chExt cx="0" cy="0"/>
        </a:xfrm>
      </p:grpSpPr>
      <p:sp>
        <p:nvSpPr>
          <p:cNvPr id="191" name="Google Shape;191;p20"/>
          <p:cNvSpPr txBox="1"/>
          <p:nvPr>
            <p:ph type="title"/>
          </p:nvPr>
        </p:nvSpPr>
        <p:spPr>
          <a:xfrm>
            <a:off x="713225" y="346322"/>
            <a:ext cx="7726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atin typeface="Staatliches"/>
                <a:ea typeface="Staatliches"/>
                <a:cs typeface="Staatliches"/>
                <a:sym typeface="Staatliche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2" name="Shape 19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
    <p:spTree>
      <p:nvGrpSpPr>
        <p:cNvPr id="193" name="Shape 193"/>
        <p:cNvGrpSpPr/>
        <p:nvPr/>
      </p:nvGrpSpPr>
      <p:grpSpPr>
        <a:xfrm>
          <a:off x="0" y="0"/>
          <a:ext cx="0" cy="0"/>
          <a:chOff x="0" y="0"/>
          <a:chExt cx="0" cy="0"/>
        </a:xfrm>
      </p:grpSpPr>
      <p:grpSp>
        <p:nvGrpSpPr>
          <p:cNvPr id="194" name="Google Shape;194;p22"/>
          <p:cNvGrpSpPr/>
          <p:nvPr/>
        </p:nvGrpSpPr>
        <p:grpSpPr>
          <a:xfrm>
            <a:off x="134273" y="2702619"/>
            <a:ext cx="2252767" cy="2313568"/>
            <a:chOff x="2082275" y="3297809"/>
            <a:chExt cx="883750" cy="907566"/>
          </a:xfrm>
        </p:grpSpPr>
        <p:sp>
          <p:nvSpPr>
            <p:cNvPr id="195" name="Google Shape;195;p22"/>
            <p:cNvSpPr/>
            <p:nvPr/>
          </p:nvSpPr>
          <p:spPr>
            <a:xfrm>
              <a:off x="2171700" y="3485050"/>
              <a:ext cx="631725" cy="630900"/>
            </a:xfrm>
            <a:custGeom>
              <a:rect b="b" l="l" r="r" t="t"/>
              <a:pathLst>
                <a:path extrusionOk="0" h="25236" w="25269">
                  <a:moveTo>
                    <a:pt x="358" y="0"/>
                  </a:moveTo>
                  <a:cubicBezTo>
                    <a:pt x="228" y="131"/>
                    <a:pt x="131" y="293"/>
                    <a:pt x="1" y="423"/>
                  </a:cubicBezTo>
                  <a:lnTo>
                    <a:pt x="24813" y="25236"/>
                  </a:lnTo>
                  <a:lnTo>
                    <a:pt x="25268" y="24878"/>
                  </a:lnTo>
                  <a:lnTo>
                    <a:pt x="35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22"/>
            <p:cNvSpPr/>
            <p:nvPr/>
          </p:nvSpPr>
          <p:spPr>
            <a:xfrm>
              <a:off x="2096900" y="3636275"/>
              <a:ext cx="554500" cy="555275"/>
            </a:xfrm>
            <a:custGeom>
              <a:rect b="b" l="l" r="r" t="t"/>
              <a:pathLst>
                <a:path extrusionOk="0" h="22211" w="22180">
                  <a:moveTo>
                    <a:pt x="163" y="0"/>
                  </a:moveTo>
                  <a:cubicBezTo>
                    <a:pt x="98" y="228"/>
                    <a:pt x="33" y="423"/>
                    <a:pt x="1" y="650"/>
                  </a:cubicBezTo>
                  <a:lnTo>
                    <a:pt x="21561" y="22211"/>
                  </a:lnTo>
                  <a:cubicBezTo>
                    <a:pt x="21789" y="22178"/>
                    <a:pt x="21984" y="22113"/>
                    <a:pt x="22179" y="22048"/>
                  </a:cubicBezTo>
                  <a:lnTo>
                    <a:pt x="16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22"/>
            <p:cNvSpPr/>
            <p:nvPr/>
          </p:nvSpPr>
          <p:spPr>
            <a:xfrm>
              <a:off x="2140800" y="3529775"/>
              <a:ext cx="617100" cy="617075"/>
            </a:xfrm>
            <a:custGeom>
              <a:rect b="b" l="l" r="r" t="t"/>
              <a:pathLst>
                <a:path extrusionOk="0" h="24683" w="24684">
                  <a:moveTo>
                    <a:pt x="294" y="0"/>
                  </a:moveTo>
                  <a:cubicBezTo>
                    <a:pt x="196" y="163"/>
                    <a:pt x="98" y="325"/>
                    <a:pt x="1" y="520"/>
                  </a:cubicBezTo>
                  <a:lnTo>
                    <a:pt x="24195" y="24682"/>
                  </a:lnTo>
                  <a:cubicBezTo>
                    <a:pt x="24358" y="24585"/>
                    <a:pt x="24521" y="24487"/>
                    <a:pt x="24683" y="24390"/>
                  </a:cubicBezTo>
                  <a:lnTo>
                    <a:pt x="29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22"/>
            <p:cNvSpPr/>
            <p:nvPr/>
          </p:nvSpPr>
          <p:spPr>
            <a:xfrm>
              <a:off x="2116425" y="3580175"/>
              <a:ext cx="591875" cy="591875"/>
            </a:xfrm>
            <a:custGeom>
              <a:rect b="b" l="l" r="r" t="t"/>
              <a:pathLst>
                <a:path extrusionOk="0" h="23675" w="23675">
                  <a:moveTo>
                    <a:pt x="228" y="0"/>
                  </a:moveTo>
                  <a:cubicBezTo>
                    <a:pt x="163" y="195"/>
                    <a:pt x="65" y="358"/>
                    <a:pt x="0" y="553"/>
                  </a:cubicBezTo>
                  <a:lnTo>
                    <a:pt x="23122" y="23674"/>
                  </a:lnTo>
                  <a:cubicBezTo>
                    <a:pt x="23317" y="23609"/>
                    <a:pt x="23512" y="23544"/>
                    <a:pt x="23675" y="23447"/>
                  </a:cubicBezTo>
                  <a:lnTo>
                    <a:pt x="22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22"/>
            <p:cNvSpPr/>
            <p:nvPr/>
          </p:nvSpPr>
          <p:spPr>
            <a:xfrm>
              <a:off x="2084700" y="3699675"/>
              <a:ext cx="504100" cy="503275"/>
            </a:xfrm>
            <a:custGeom>
              <a:rect b="b" l="l" r="r" t="t"/>
              <a:pathLst>
                <a:path extrusionOk="0" h="20131" w="20164">
                  <a:moveTo>
                    <a:pt x="99" y="1"/>
                  </a:moveTo>
                  <a:cubicBezTo>
                    <a:pt x="66" y="228"/>
                    <a:pt x="33" y="456"/>
                    <a:pt x="1" y="716"/>
                  </a:cubicBezTo>
                  <a:lnTo>
                    <a:pt x="19448" y="20130"/>
                  </a:lnTo>
                  <a:cubicBezTo>
                    <a:pt x="19675" y="20130"/>
                    <a:pt x="19903" y="20098"/>
                    <a:pt x="20163" y="20065"/>
                  </a:cubicBezTo>
                  <a:lnTo>
                    <a:pt x="9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2"/>
            <p:cNvSpPr/>
            <p:nvPr/>
          </p:nvSpPr>
          <p:spPr>
            <a:xfrm>
              <a:off x="2207475" y="3444400"/>
              <a:ext cx="635775" cy="636600"/>
            </a:xfrm>
            <a:custGeom>
              <a:rect b="b" l="l" r="r" t="t"/>
              <a:pathLst>
                <a:path extrusionOk="0" h="25464" w="25431">
                  <a:moveTo>
                    <a:pt x="391" y="0"/>
                  </a:moveTo>
                  <a:cubicBezTo>
                    <a:pt x="326" y="66"/>
                    <a:pt x="261" y="131"/>
                    <a:pt x="196" y="196"/>
                  </a:cubicBezTo>
                  <a:lnTo>
                    <a:pt x="0" y="391"/>
                  </a:lnTo>
                  <a:lnTo>
                    <a:pt x="25041" y="25463"/>
                  </a:lnTo>
                  <a:lnTo>
                    <a:pt x="25236" y="25268"/>
                  </a:lnTo>
                  <a:lnTo>
                    <a:pt x="25431" y="25073"/>
                  </a:lnTo>
                  <a:lnTo>
                    <a:pt x="39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2"/>
            <p:cNvSpPr/>
            <p:nvPr/>
          </p:nvSpPr>
          <p:spPr>
            <a:xfrm>
              <a:off x="2082275" y="3772025"/>
              <a:ext cx="433350" cy="433350"/>
            </a:xfrm>
            <a:custGeom>
              <a:rect b="b" l="l" r="r" t="t"/>
              <a:pathLst>
                <a:path extrusionOk="0" h="17334" w="17334">
                  <a:moveTo>
                    <a:pt x="0" y="1"/>
                  </a:moveTo>
                  <a:cubicBezTo>
                    <a:pt x="0" y="294"/>
                    <a:pt x="0" y="554"/>
                    <a:pt x="65" y="814"/>
                  </a:cubicBezTo>
                  <a:lnTo>
                    <a:pt x="16520" y="17301"/>
                  </a:lnTo>
                  <a:cubicBezTo>
                    <a:pt x="16781" y="17301"/>
                    <a:pt x="17041" y="17334"/>
                    <a:pt x="17333" y="17334"/>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22"/>
            <p:cNvSpPr/>
            <p:nvPr/>
          </p:nvSpPr>
          <p:spPr>
            <a:xfrm>
              <a:off x="2093650" y="3859825"/>
              <a:ext cx="334175" cy="334975"/>
            </a:xfrm>
            <a:custGeom>
              <a:rect b="b" l="l" r="r" t="t"/>
              <a:pathLst>
                <a:path extrusionOk="0" h="13399" w="13367">
                  <a:moveTo>
                    <a:pt x="1" y="1"/>
                  </a:moveTo>
                  <a:cubicBezTo>
                    <a:pt x="66" y="359"/>
                    <a:pt x="163" y="716"/>
                    <a:pt x="261" y="1074"/>
                  </a:cubicBezTo>
                  <a:lnTo>
                    <a:pt x="12326" y="13139"/>
                  </a:lnTo>
                  <a:cubicBezTo>
                    <a:pt x="12651" y="13236"/>
                    <a:pt x="13009" y="13334"/>
                    <a:pt x="13366" y="13399"/>
                  </a:cubicBez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22"/>
            <p:cNvSpPr/>
            <p:nvPr/>
          </p:nvSpPr>
          <p:spPr>
            <a:xfrm>
              <a:off x="2518275" y="3297809"/>
              <a:ext cx="432525" cy="433325"/>
            </a:xfrm>
            <a:custGeom>
              <a:rect b="b" l="l" r="r" t="t"/>
              <a:pathLst>
                <a:path extrusionOk="0" h="17333" w="17301">
                  <a:moveTo>
                    <a:pt x="0" y="0"/>
                  </a:moveTo>
                  <a:lnTo>
                    <a:pt x="17301" y="17333"/>
                  </a:lnTo>
                  <a:cubicBezTo>
                    <a:pt x="17301" y="17040"/>
                    <a:pt x="17301" y="16780"/>
                    <a:pt x="17268" y="16520"/>
                  </a:cubicBezTo>
                  <a:lnTo>
                    <a:pt x="813" y="33"/>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2"/>
            <p:cNvSpPr/>
            <p:nvPr/>
          </p:nvSpPr>
          <p:spPr>
            <a:xfrm>
              <a:off x="2462750" y="3322450"/>
              <a:ext cx="503275" cy="503275"/>
            </a:xfrm>
            <a:custGeom>
              <a:rect b="b" l="l" r="r" t="t"/>
              <a:pathLst>
                <a:path extrusionOk="0" h="20131" w="20131">
                  <a:moveTo>
                    <a:pt x="684" y="1"/>
                  </a:moveTo>
                  <a:lnTo>
                    <a:pt x="1" y="66"/>
                  </a:lnTo>
                  <a:lnTo>
                    <a:pt x="20065" y="20130"/>
                  </a:lnTo>
                  <a:cubicBezTo>
                    <a:pt x="20098" y="19902"/>
                    <a:pt x="20098" y="19675"/>
                    <a:pt x="20130" y="19415"/>
                  </a:cubicBezTo>
                  <a:lnTo>
                    <a:pt x="6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22"/>
            <p:cNvSpPr/>
            <p:nvPr/>
          </p:nvSpPr>
          <p:spPr>
            <a:xfrm>
              <a:off x="2144050" y="3987475"/>
              <a:ext cx="156125" cy="156925"/>
            </a:xfrm>
            <a:custGeom>
              <a:rect b="b" l="l" r="r" t="t"/>
              <a:pathLst>
                <a:path extrusionOk="0" h="6277" w="6245">
                  <a:moveTo>
                    <a:pt x="1" y="1"/>
                  </a:moveTo>
                  <a:lnTo>
                    <a:pt x="1" y="1"/>
                  </a:lnTo>
                  <a:cubicBezTo>
                    <a:pt x="1529" y="2602"/>
                    <a:pt x="3676" y="4748"/>
                    <a:pt x="6245" y="6277"/>
                  </a:cubicBez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22"/>
            <p:cNvSpPr/>
            <p:nvPr/>
          </p:nvSpPr>
          <p:spPr>
            <a:xfrm>
              <a:off x="2605250" y="3308359"/>
              <a:ext cx="335000" cy="334975"/>
            </a:xfrm>
            <a:custGeom>
              <a:rect b="b" l="l" r="r" t="t"/>
              <a:pathLst>
                <a:path extrusionOk="0" h="13399" w="13400">
                  <a:moveTo>
                    <a:pt x="1" y="1"/>
                  </a:moveTo>
                  <a:lnTo>
                    <a:pt x="13399" y="13399"/>
                  </a:lnTo>
                  <a:cubicBezTo>
                    <a:pt x="13302" y="13041"/>
                    <a:pt x="13204" y="12683"/>
                    <a:pt x="13106" y="12326"/>
                  </a:cubicBezTo>
                  <a:lnTo>
                    <a:pt x="1074" y="261"/>
                  </a:lnTo>
                  <a:cubicBezTo>
                    <a:pt x="716" y="163"/>
                    <a:pt x="359" y="66"/>
                    <a:pt x="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2"/>
            <p:cNvSpPr/>
            <p:nvPr/>
          </p:nvSpPr>
          <p:spPr>
            <a:xfrm>
              <a:off x="2732900" y="3358759"/>
              <a:ext cx="156925" cy="156950"/>
            </a:xfrm>
            <a:custGeom>
              <a:rect b="b" l="l" r="r" t="t"/>
              <a:pathLst>
                <a:path extrusionOk="0" h="6278" w="6277">
                  <a:moveTo>
                    <a:pt x="1" y="1"/>
                  </a:moveTo>
                  <a:lnTo>
                    <a:pt x="6277" y="6277"/>
                  </a:lnTo>
                  <a:cubicBezTo>
                    <a:pt x="4748" y="3676"/>
                    <a:pt x="2570" y="152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2"/>
            <p:cNvSpPr/>
            <p:nvPr/>
          </p:nvSpPr>
          <p:spPr>
            <a:xfrm>
              <a:off x="2292850" y="3378550"/>
              <a:ext cx="617075" cy="617075"/>
            </a:xfrm>
            <a:custGeom>
              <a:rect b="b" l="l" r="r" t="t"/>
              <a:pathLst>
                <a:path extrusionOk="0" h="24683" w="24683">
                  <a:moveTo>
                    <a:pt x="488" y="0"/>
                  </a:moveTo>
                  <a:cubicBezTo>
                    <a:pt x="325" y="98"/>
                    <a:pt x="163" y="196"/>
                    <a:pt x="0" y="293"/>
                  </a:cubicBezTo>
                  <a:lnTo>
                    <a:pt x="24390" y="24683"/>
                  </a:lnTo>
                  <a:cubicBezTo>
                    <a:pt x="24487" y="24520"/>
                    <a:pt x="24585" y="24358"/>
                    <a:pt x="24682" y="24195"/>
                  </a:cubicBezTo>
                  <a:lnTo>
                    <a:pt x="48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22"/>
            <p:cNvSpPr/>
            <p:nvPr/>
          </p:nvSpPr>
          <p:spPr>
            <a:xfrm>
              <a:off x="2247300" y="3409450"/>
              <a:ext cx="631725" cy="630900"/>
            </a:xfrm>
            <a:custGeom>
              <a:rect b="b" l="l" r="r" t="t"/>
              <a:pathLst>
                <a:path extrusionOk="0" h="25236" w="25269">
                  <a:moveTo>
                    <a:pt x="456" y="0"/>
                  </a:moveTo>
                  <a:cubicBezTo>
                    <a:pt x="326" y="98"/>
                    <a:pt x="164" y="228"/>
                    <a:pt x="1" y="325"/>
                  </a:cubicBezTo>
                  <a:lnTo>
                    <a:pt x="24943" y="25235"/>
                  </a:lnTo>
                  <a:cubicBezTo>
                    <a:pt x="25041" y="25105"/>
                    <a:pt x="25171" y="24943"/>
                    <a:pt x="25269" y="24813"/>
                  </a:cubicBezTo>
                  <a:lnTo>
                    <a:pt x="45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2"/>
            <p:cNvSpPr/>
            <p:nvPr/>
          </p:nvSpPr>
          <p:spPr>
            <a:xfrm>
              <a:off x="2399350" y="3333825"/>
              <a:ext cx="555275" cy="555300"/>
            </a:xfrm>
            <a:custGeom>
              <a:rect b="b" l="l" r="r" t="t"/>
              <a:pathLst>
                <a:path extrusionOk="0" h="22212" w="22211">
                  <a:moveTo>
                    <a:pt x="618" y="1"/>
                  </a:moveTo>
                  <a:cubicBezTo>
                    <a:pt x="423" y="66"/>
                    <a:pt x="195" y="98"/>
                    <a:pt x="0" y="163"/>
                  </a:cubicBezTo>
                  <a:lnTo>
                    <a:pt x="22048" y="22212"/>
                  </a:lnTo>
                  <a:cubicBezTo>
                    <a:pt x="22081" y="22017"/>
                    <a:pt x="22146" y="21789"/>
                    <a:pt x="22211" y="21594"/>
                  </a:cubicBezTo>
                  <a:lnTo>
                    <a:pt x="61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22"/>
            <p:cNvSpPr/>
            <p:nvPr/>
          </p:nvSpPr>
          <p:spPr>
            <a:xfrm>
              <a:off x="2343250" y="3353350"/>
              <a:ext cx="591875" cy="591875"/>
            </a:xfrm>
            <a:custGeom>
              <a:rect b="b" l="l" r="r" t="t"/>
              <a:pathLst>
                <a:path extrusionOk="0" h="23675" w="23675">
                  <a:moveTo>
                    <a:pt x="553" y="0"/>
                  </a:moveTo>
                  <a:lnTo>
                    <a:pt x="0" y="228"/>
                  </a:lnTo>
                  <a:lnTo>
                    <a:pt x="23447" y="23674"/>
                  </a:lnTo>
                  <a:cubicBezTo>
                    <a:pt x="23512" y="23479"/>
                    <a:pt x="23609" y="23317"/>
                    <a:pt x="23675" y="23122"/>
                  </a:cubicBezTo>
                  <a:lnTo>
                    <a:pt x="55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2" name="Google Shape;212;p22"/>
          <p:cNvSpPr/>
          <p:nvPr/>
        </p:nvSpPr>
        <p:spPr>
          <a:xfrm>
            <a:off x="7666875" y="564111"/>
            <a:ext cx="1477121" cy="235996"/>
          </a:xfrm>
          <a:custGeom>
            <a:rect b="b" l="l" r="r" t="t"/>
            <a:pathLst>
              <a:path extrusionOk="0" h="3871" w="24228">
                <a:moveTo>
                  <a:pt x="0" y="0"/>
                </a:moveTo>
                <a:lnTo>
                  <a:pt x="0" y="3870"/>
                </a:lnTo>
                <a:lnTo>
                  <a:pt x="24227" y="3870"/>
                </a:lnTo>
                <a:lnTo>
                  <a:pt x="2422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_1">
    <p:spTree>
      <p:nvGrpSpPr>
        <p:cNvPr id="213" name="Shape 213"/>
        <p:cNvGrpSpPr/>
        <p:nvPr/>
      </p:nvGrpSpPr>
      <p:grpSpPr>
        <a:xfrm>
          <a:off x="0" y="0"/>
          <a:ext cx="0" cy="0"/>
          <a:chOff x="0" y="0"/>
          <a:chExt cx="0" cy="0"/>
        </a:xfrm>
      </p:grpSpPr>
      <p:sp>
        <p:nvSpPr>
          <p:cNvPr id="214" name="Google Shape;214;p23"/>
          <p:cNvSpPr/>
          <p:nvPr/>
        </p:nvSpPr>
        <p:spPr>
          <a:xfrm>
            <a:off x="170047" y="3630473"/>
            <a:ext cx="1469441" cy="1469441"/>
          </a:xfrm>
          <a:custGeom>
            <a:rect b="b" l="l" r="r" t="t"/>
            <a:pathLst>
              <a:path extrusionOk="0" h="23512" w="23512">
                <a:moveTo>
                  <a:pt x="11772" y="0"/>
                </a:moveTo>
                <a:cubicBezTo>
                  <a:pt x="5268" y="0"/>
                  <a:pt x="0" y="5269"/>
                  <a:pt x="0" y="11772"/>
                </a:cubicBezTo>
                <a:cubicBezTo>
                  <a:pt x="0" y="18244"/>
                  <a:pt x="5268" y="23512"/>
                  <a:pt x="11772" y="23512"/>
                </a:cubicBezTo>
                <a:cubicBezTo>
                  <a:pt x="18244" y="23512"/>
                  <a:pt x="23512" y="18244"/>
                  <a:pt x="23512" y="11772"/>
                </a:cubicBezTo>
                <a:cubicBezTo>
                  <a:pt x="23512" y="5269"/>
                  <a:pt x="18244" y="0"/>
                  <a:pt x="1177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5" name="Google Shape;215;p23"/>
          <p:cNvGrpSpPr/>
          <p:nvPr/>
        </p:nvGrpSpPr>
        <p:grpSpPr>
          <a:xfrm>
            <a:off x="7831041" y="486579"/>
            <a:ext cx="653277" cy="653277"/>
            <a:chOff x="7831041" y="486579"/>
            <a:chExt cx="653277" cy="653277"/>
          </a:xfrm>
        </p:grpSpPr>
        <p:sp>
          <p:nvSpPr>
            <p:cNvPr id="216" name="Google Shape;216;p23"/>
            <p:cNvSpPr/>
            <p:nvPr/>
          </p:nvSpPr>
          <p:spPr>
            <a:xfrm rot="10800000">
              <a:off x="8433079" y="486579"/>
              <a:ext cx="51239" cy="653277"/>
            </a:xfrm>
            <a:custGeom>
              <a:rect b="b" l="l" r="r" t="t"/>
              <a:pathLst>
                <a:path extrusionOk="0" h="17008" w="1334">
                  <a:moveTo>
                    <a:pt x="0" y="0"/>
                  </a:moveTo>
                  <a:lnTo>
                    <a:pt x="0" y="17008"/>
                  </a:lnTo>
                  <a:lnTo>
                    <a:pt x="1334" y="17008"/>
                  </a:lnTo>
                  <a:lnTo>
                    <a:pt x="133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23"/>
            <p:cNvSpPr/>
            <p:nvPr/>
          </p:nvSpPr>
          <p:spPr>
            <a:xfrm rot="10800000">
              <a:off x="7831041" y="486582"/>
              <a:ext cx="653277" cy="52506"/>
            </a:xfrm>
            <a:custGeom>
              <a:rect b="b" l="l" r="r" t="t"/>
              <a:pathLst>
                <a:path extrusionOk="0" h="1367" w="17008">
                  <a:moveTo>
                    <a:pt x="0" y="1"/>
                  </a:moveTo>
                  <a:lnTo>
                    <a:pt x="0" y="1367"/>
                  </a:lnTo>
                  <a:lnTo>
                    <a:pt x="17008" y="1367"/>
                  </a:lnTo>
                  <a:lnTo>
                    <a:pt x="1700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8" name="Google Shape;218;p23"/>
          <p:cNvGrpSpPr/>
          <p:nvPr/>
        </p:nvGrpSpPr>
        <p:grpSpPr>
          <a:xfrm>
            <a:off x="8" y="4542855"/>
            <a:ext cx="1151313" cy="594572"/>
            <a:chOff x="-1172100" y="1914088"/>
            <a:chExt cx="568325" cy="293500"/>
          </a:xfrm>
        </p:grpSpPr>
        <p:sp>
          <p:nvSpPr>
            <p:cNvPr id="219" name="Google Shape;219;p23"/>
            <p:cNvSpPr/>
            <p:nvPr/>
          </p:nvSpPr>
          <p:spPr>
            <a:xfrm>
              <a:off x="-1172100" y="1954738"/>
              <a:ext cx="106550" cy="212200"/>
            </a:xfrm>
            <a:custGeom>
              <a:rect b="b" l="l" r="r" t="t"/>
              <a:pathLst>
                <a:path extrusionOk="0" h="8488" w="4262">
                  <a:moveTo>
                    <a:pt x="1" y="0"/>
                  </a:moveTo>
                  <a:lnTo>
                    <a:pt x="1" y="878"/>
                  </a:lnTo>
                  <a:lnTo>
                    <a:pt x="3350" y="4260"/>
                  </a:lnTo>
                  <a:lnTo>
                    <a:pt x="1" y="7610"/>
                  </a:lnTo>
                  <a:lnTo>
                    <a:pt x="1" y="8488"/>
                  </a:lnTo>
                  <a:lnTo>
                    <a:pt x="4261" y="426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23"/>
            <p:cNvSpPr/>
            <p:nvPr/>
          </p:nvSpPr>
          <p:spPr>
            <a:xfrm>
              <a:off x="-1100550" y="1914088"/>
              <a:ext cx="169125" cy="293500"/>
            </a:xfrm>
            <a:custGeom>
              <a:rect b="b" l="l" r="r" t="t"/>
              <a:pathLst>
                <a:path extrusionOk="0" h="11740" w="6765">
                  <a:moveTo>
                    <a:pt x="1" y="0"/>
                  </a:moveTo>
                  <a:lnTo>
                    <a:pt x="5854" y="5886"/>
                  </a:lnTo>
                  <a:lnTo>
                    <a:pt x="1" y="11740"/>
                  </a:lnTo>
                  <a:lnTo>
                    <a:pt x="879" y="11740"/>
                  </a:lnTo>
                  <a:lnTo>
                    <a:pt x="6765" y="5886"/>
                  </a:lnTo>
                  <a:lnTo>
                    <a:pt x="87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23"/>
            <p:cNvSpPr/>
            <p:nvPr/>
          </p:nvSpPr>
          <p:spPr>
            <a:xfrm>
              <a:off x="-1168025" y="1914088"/>
              <a:ext cx="169125" cy="293500"/>
            </a:xfrm>
            <a:custGeom>
              <a:rect b="b" l="l" r="r" t="t"/>
              <a:pathLst>
                <a:path extrusionOk="0" h="11740" w="6765">
                  <a:moveTo>
                    <a:pt x="1" y="0"/>
                  </a:moveTo>
                  <a:lnTo>
                    <a:pt x="5854" y="5886"/>
                  </a:lnTo>
                  <a:lnTo>
                    <a:pt x="1" y="11740"/>
                  </a:lnTo>
                  <a:lnTo>
                    <a:pt x="911" y="11740"/>
                  </a:lnTo>
                  <a:lnTo>
                    <a:pt x="6765" y="5886"/>
                  </a:lnTo>
                  <a:lnTo>
                    <a:pt x="9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23"/>
            <p:cNvSpPr/>
            <p:nvPr/>
          </p:nvSpPr>
          <p:spPr>
            <a:xfrm>
              <a:off x="-630625" y="1914088"/>
              <a:ext cx="26850" cy="27675"/>
            </a:xfrm>
            <a:custGeom>
              <a:rect b="b" l="l" r="r" t="t"/>
              <a:pathLst>
                <a:path extrusionOk="0" h="1107" w="1074">
                  <a:moveTo>
                    <a:pt x="0" y="0"/>
                  </a:moveTo>
                  <a:lnTo>
                    <a:pt x="1073" y="1106"/>
                  </a:lnTo>
                  <a:lnTo>
                    <a:pt x="1073" y="195"/>
                  </a:lnTo>
                  <a:lnTo>
                    <a:pt x="87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23"/>
            <p:cNvSpPr/>
            <p:nvPr/>
          </p:nvSpPr>
          <p:spPr>
            <a:xfrm>
              <a:off x="-698125" y="1914088"/>
              <a:ext cx="94350" cy="94325"/>
            </a:xfrm>
            <a:custGeom>
              <a:rect b="b" l="l" r="r" t="t"/>
              <a:pathLst>
                <a:path extrusionOk="0" h="3773" w="3774">
                  <a:moveTo>
                    <a:pt x="1" y="0"/>
                  </a:moveTo>
                  <a:lnTo>
                    <a:pt x="3773" y="3773"/>
                  </a:lnTo>
                  <a:lnTo>
                    <a:pt x="3773" y="2895"/>
                  </a:lnTo>
                  <a:lnTo>
                    <a:pt x="9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23"/>
            <p:cNvSpPr/>
            <p:nvPr/>
          </p:nvSpPr>
          <p:spPr>
            <a:xfrm>
              <a:off x="-1172100" y="2022213"/>
              <a:ext cx="39050" cy="78075"/>
            </a:xfrm>
            <a:custGeom>
              <a:rect b="b" l="l" r="r" t="t"/>
              <a:pathLst>
                <a:path extrusionOk="0" h="3123" w="1562">
                  <a:moveTo>
                    <a:pt x="1" y="0"/>
                  </a:moveTo>
                  <a:lnTo>
                    <a:pt x="1" y="878"/>
                  </a:lnTo>
                  <a:lnTo>
                    <a:pt x="651" y="1561"/>
                  </a:lnTo>
                  <a:lnTo>
                    <a:pt x="1" y="2212"/>
                  </a:lnTo>
                  <a:lnTo>
                    <a:pt x="1" y="3122"/>
                  </a:lnTo>
                  <a:lnTo>
                    <a:pt x="1562" y="156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23"/>
            <p:cNvSpPr/>
            <p:nvPr/>
          </p:nvSpPr>
          <p:spPr>
            <a:xfrm>
              <a:off x="-764775" y="1914088"/>
              <a:ext cx="161000" cy="293500"/>
            </a:xfrm>
            <a:custGeom>
              <a:rect b="b" l="l" r="r" t="t"/>
              <a:pathLst>
                <a:path extrusionOk="0" h="11740" w="6440">
                  <a:moveTo>
                    <a:pt x="0" y="0"/>
                  </a:moveTo>
                  <a:lnTo>
                    <a:pt x="5854" y="5886"/>
                  </a:lnTo>
                  <a:lnTo>
                    <a:pt x="0" y="11740"/>
                  </a:lnTo>
                  <a:lnTo>
                    <a:pt x="878" y="11740"/>
                  </a:lnTo>
                  <a:lnTo>
                    <a:pt x="6439" y="6179"/>
                  </a:lnTo>
                  <a:lnTo>
                    <a:pt x="6439" y="5561"/>
                  </a:lnTo>
                  <a:lnTo>
                    <a:pt x="87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23"/>
            <p:cNvSpPr/>
            <p:nvPr/>
          </p:nvSpPr>
          <p:spPr>
            <a:xfrm>
              <a:off x="-698125" y="2113263"/>
              <a:ext cx="94350" cy="94325"/>
            </a:xfrm>
            <a:custGeom>
              <a:rect b="b" l="l" r="r" t="t"/>
              <a:pathLst>
                <a:path extrusionOk="0" h="3773" w="3774">
                  <a:moveTo>
                    <a:pt x="3773" y="1"/>
                  </a:moveTo>
                  <a:lnTo>
                    <a:pt x="1" y="3773"/>
                  </a:lnTo>
                  <a:lnTo>
                    <a:pt x="911" y="3773"/>
                  </a:lnTo>
                  <a:lnTo>
                    <a:pt x="3773" y="911"/>
                  </a:lnTo>
                  <a:lnTo>
                    <a:pt x="37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23"/>
            <p:cNvSpPr/>
            <p:nvPr/>
          </p:nvSpPr>
          <p:spPr>
            <a:xfrm>
              <a:off x="-630625" y="2180738"/>
              <a:ext cx="26850" cy="26850"/>
            </a:xfrm>
            <a:custGeom>
              <a:rect b="b" l="l" r="r" t="t"/>
              <a:pathLst>
                <a:path extrusionOk="0" h="1074" w="1074">
                  <a:moveTo>
                    <a:pt x="1073" y="1"/>
                  </a:moveTo>
                  <a:lnTo>
                    <a:pt x="0" y="1074"/>
                  </a:lnTo>
                  <a:lnTo>
                    <a:pt x="878" y="1074"/>
                  </a:lnTo>
                  <a:lnTo>
                    <a:pt x="1073" y="879"/>
                  </a:lnTo>
                  <a:lnTo>
                    <a:pt x="10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23"/>
            <p:cNvSpPr/>
            <p:nvPr/>
          </p:nvSpPr>
          <p:spPr>
            <a:xfrm>
              <a:off x="-966400" y="1914088"/>
              <a:ext cx="169125" cy="293500"/>
            </a:xfrm>
            <a:custGeom>
              <a:rect b="b" l="l" r="r" t="t"/>
              <a:pathLst>
                <a:path extrusionOk="0" h="11740" w="6765">
                  <a:moveTo>
                    <a:pt x="0" y="0"/>
                  </a:moveTo>
                  <a:lnTo>
                    <a:pt x="5854" y="5886"/>
                  </a:lnTo>
                  <a:lnTo>
                    <a:pt x="0" y="11740"/>
                  </a:lnTo>
                  <a:lnTo>
                    <a:pt x="911" y="11740"/>
                  </a:lnTo>
                  <a:lnTo>
                    <a:pt x="6765" y="5886"/>
                  </a:lnTo>
                  <a:lnTo>
                    <a:pt x="9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23"/>
            <p:cNvSpPr/>
            <p:nvPr/>
          </p:nvSpPr>
          <p:spPr>
            <a:xfrm>
              <a:off x="-1033875" y="1914088"/>
              <a:ext cx="169125" cy="293500"/>
            </a:xfrm>
            <a:custGeom>
              <a:rect b="b" l="l" r="r" t="t"/>
              <a:pathLst>
                <a:path extrusionOk="0" h="11740" w="6765">
                  <a:moveTo>
                    <a:pt x="0" y="0"/>
                  </a:moveTo>
                  <a:lnTo>
                    <a:pt x="5886" y="5886"/>
                  </a:lnTo>
                  <a:lnTo>
                    <a:pt x="0" y="11740"/>
                  </a:lnTo>
                  <a:lnTo>
                    <a:pt x="911" y="11740"/>
                  </a:lnTo>
                  <a:lnTo>
                    <a:pt x="6764" y="5886"/>
                  </a:lnTo>
                  <a:lnTo>
                    <a:pt x="9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23"/>
            <p:cNvSpPr/>
            <p:nvPr/>
          </p:nvSpPr>
          <p:spPr>
            <a:xfrm>
              <a:off x="-832250" y="1914088"/>
              <a:ext cx="169125" cy="293500"/>
            </a:xfrm>
            <a:custGeom>
              <a:rect b="b" l="l" r="r" t="t"/>
              <a:pathLst>
                <a:path extrusionOk="0" h="11740" w="6765">
                  <a:moveTo>
                    <a:pt x="0" y="0"/>
                  </a:moveTo>
                  <a:lnTo>
                    <a:pt x="5854" y="5886"/>
                  </a:lnTo>
                  <a:lnTo>
                    <a:pt x="0" y="11740"/>
                  </a:lnTo>
                  <a:lnTo>
                    <a:pt x="911" y="11740"/>
                  </a:lnTo>
                  <a:lnTo>
                    <a:pt x="6764" y="5886"/>
                  </a:lnTo>
                  <a:lnTo>
                    <a:pt x="9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3"/>
            <p:cNvSpPr/>
            <p:nvPr/>
          </p:nvSpPr>
          <p:spPr>
            <a:xfrm>
              <a:off x="-899725" y="1914088"/>
              <a:ext cx="169125" cy="293500"/>
            </a:xfrm>
            <a:custGeom>
              <a:rect b="b" l="l" r="r" t="t"/>
              <a:pathLst>
                <a:path extrusionOk="0" h="11740" w="6765">
                  <a:moveTo>
                    <a:pt x="0" y="0"/>
                  </a:moveTo>
                  <a:lnTo>
                    <a:pt x="5886" y="5886"/>
                  </a:lnTo>
                  <a:lnTo>
                    <a:pt x="0" y="11740"/>
                  </a:lnTo>
                  <a:lnTo>
                    <a:pt x="911" y="11740"/>
                  </a:lnTo>
                  <a:lnTo>
                    <a:pt x="6764" y="5886"/>
                  </a:lnTo>
                  <a:lnTo>
                    <a:pt x="9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_1_1">
    <p:spTree>
      <p:nvGrpSpPr>
        <p:cNvPr id="232" name="Shape 232"/>
        <p:cNvGrpSpPr/>
        <p:nvPr/>
      </p:nvGrpSpPr>
      <p:grpSpPr>
        <a:xfrm>
          <a:off x="0" y="0"/>
          <a:ext cx="0" cy="0"/>
          <a:chOff x="0" y="0"/>
          <a:chExt cx="0" cy="0"/>
        </a:xfrm>
      </p:grpSpPr>
      <p:sp>
        <p:nvSpPr>
          <p:cNvPr id="233" name="Google Shape;233;p24"/>
          <p:cNvSpPr/>
          <p:nvPr/>
        </p:nvSpPr>
        <p:spPr>
          <a:xfrm>
            <a:off x="8439900" y="192754"/>
            <a:ext cx="344101" cy="344101"/>
          </a:xfrm>
          <a:custGeom>
            <a:rect b="b" l="l" r="r" t="t"/>
            <a:pathLst>
              <a:path extrusionOk="0" h="1660" w="1660">
                <a:moveTo>
                  <a:pt x="1" y="1"/>
                </a:moveTo>
                <a:lnTo>
                  <a:pt x="1" y="1659"/>
                </a:lnTo>
                <a:lnTo>
                  <a:pt x="1659" y="1659"/>
                </a:lnTo>
                <a:lnTo>
                  <a:pt x="165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24"/>
          <p:cNvSpPr/>
          <p:nvPr/>
        </p:nvSpPr>
        <p:spPr>
          <a:xfrm>
            <a:off x="8439900" y="1102755"/>
            <a:ext cx="344101" cy="344101"/>
          </a:xfrm>
          <a:custGeom>
            <a:rect b="b" l="l" r="r" t="t"/>
            <a:pathLst>
              <a:path extrusionOk="0" fill="none" h="1660" w="1660">
                <a:moveTo>
                  <a:pt x="1" y="1"/>
                </a:moveTo>
                <a:lnTo>
                  <a:pt x="1659" y="1"/>
                </a:lnTo>
                <a:lnTo>
                  <a:pt x="1659" y="1659"/>
                </a:lnTo>
                <a:lnTo>
                  <a:pt x="1" y="1659"/>
                </a:lnTo>
                <a:close/>
              </a:path>
            </a:pathLst>
          </a:custGeom>
          <a:noFill/>
          <a:ln cap="flat" cmpd="sng" w="38100">
            <a:solidFill>
              <a:schemeClr val="dk2"/>
            </a:solidFill>
            <a:prstDash val="solid"/>
            <a:miter lim="3251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5" name="Google Shape;235;p24"/>
          <p:cNvGrpSpPr/>
          <p:nvPr/>
        </p:nvGrpSpPr>
        <p:grpSpPr>
          <a:xfrm rot="-5400000">
            <a:off x="296651" y="4188637"/>
            <a:ext cx="641990" cy="1267712"/>
            <a:chOff x="8264275" y="3318138"/>
            <a:chExt cx="363425" cy="717600"/>
          </a:xfrm>
        </p:grpSpPr>
        <p:sp>
          <p:nvSpPr>
            <p:cNvPr id="236" name="Google Shape;236;p24"/>
            <p:cNvSpPr/>
            <p:nvPr/>
          </p:nvSpPr>
          <p:spPr>
            <a:xfrm>
              <a:off x="8314675" y="3904013"/>
              <a:ext cx="263450" cy="131725"/>
            </a:xfrm>
            <a:custGeom>
              <a:rect b="b" l="l" r="r" t="t"/>
              <a:pathLst>
                <a:path extrusionOk="0" h="5269" w="10538">
                  <a:moveTo>
                    <a:pt x="5269" y="0"/>
                  </a:moveTo>
                  <a:lnTo>
                    <a:pt x="1" y="5268"/>
                  </a:lnTo>
                  <a:lnTo>
                    <a:pt x="1106" y="5268"/>
                  </a:lnTo>
                  <a:lnTo>
                    <a:pt x="5269" y="1106"/>
                  </a:lnTo>
                  <a:lnTo>
                    <a:pt x="9431" y="5268"/>
                  </a:lnTo>
                  <a:lnTo>
                    <a:pt x="10537" y="5268"/>
                  </a:lnTo>
                  <a:lnTo>
                    <a:pt x="526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24"/>
            <p:cNvSpPr/>
            <p:nvPr/>
          </p:nvSpPr>
          <p:spPr>
            <a:xfrm>
              <a:off x="8264275" y="3724613"/>
              <a:ext cx="363425" cy="209775"/>
            </a:xfrm>
            <a:custGeom>
              <a:rect b="b" l="l" r="r" t="t"/>
              <a:pathLst>
                <a:path extrusionOk="0" h="8391" w="14537">
                  <a:moveTo>
                    <a:pt x="7285" y="1"/>
                  </a:moveTo>
                  <a:lnTo>
                    <a:pt x="1" y="7285"/>
                  </a:lnTo>
                  <a:lnTo>
                    <a:pt x="1" y="8391"/>
                  </a:lnTo>
                  <a:lnTo>
                    <a:pt x="7285" y="1106"/>
                  </a:lnTo>
                  <a:lnTo>
                    <a:pt x="14537" y="8391"/>
                  </a:lnTo>
                  <a:lnTo>
                    <a:pt x="14537" y="7285"/>
                  </a:lnTo>
                  <a:lnTo>
                    <a:pt x="728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24"/>
            <p:cNvSpPr/>
            <p:nvPr/>
          </p:nvSpPr>
          <p:spPr>
            <a:xfrm>
              <a:off x="8264275" y="3821088"/>
              <a:ext cx="363425" cy="208950"/>
            </a:xfrm>
            <a:custGeom>
              <a:rect b="b" l="l" r="r" t="t"/>
              <a:pathLst>
                <a:path extrusionOk="0" h="8358" w="14537">
                  <a:moveTo>
                    <a:pt x="7285" y="0"/>
                  </a:moveTo>
                  <a:lnTo>
                    <a:pt x="1" y="7252"/>
                  </a:lnTo>
                  <a:lnTo>
                    <a:pt x="1" y="8358"/>
                  </a:lnTo>
                  <a:lnTo>
                    <a:pt x="7285" y="1106"/>
                  </a:lnTo>
                  <a:lnTo>
                    <a:pt x="14537" y="8358"/>
                  </a:lnTo>
                  <a:lnTo>
                    <a:pt x="14537" y="7252"/>
                  </a:lnTo>
                  <a:lnTo>
                    <a:pt x="728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24"/>
            <p:cNvSpPr/>
            <p:nvPr/>
          </p:nvSpPr>
          <p:spPr>
            <a:xfrm>
              <a:off x="8264275" y="3318138"/>
              <a:ext cx="33350" cy="33350"/>
            </a:xfrm>
            <a:custGeom>
              <a:rect b="b" l="l" r="r" t="t"/>
              <a:pathLst>
                <a:path extrusionOk="0" h="1334" w="1334">
                  <a:moveTo>
                    <a:pt x="228" y="0"/>
                  </a:moveTo>
                  <a:lnTo>
                    <a:pt x="1" y="228"/>
                  </a:lnTo>
                  <a:lnTo>
                    <a:pt x="1" y="1333"/>
                  </a:lnTo>
                  <a:lnTo>
                    <a:pt x="133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24"/>
            <p:cNvSpPr/>
            <p:nvPr/>
          </p:nvSpPr>
          <p:spPr>
            <a:xfrm>
              <a:off x="8264275" y="3318138"/>
              <a:ext cx="117100" cy="116275"/>
            </a:xfrm>
            <a:custGeom>
              <a:rect b="b" l="l" r="r" t="t"/>
              <a:pathLst>
                <a:path extrusionOk="0" h="4651" w="4684">
                  <a:moveTo>
                    <a:pt x="3578" y="0"/>
                  </a:moveTo>
                  <a:lnTo>
                    <a:pt x="1" y="3545"/>
                  </a:lnTo>
                  <a:lnTo>
                    <a:pt x="1" y="4650"/>
                  </a:lnTo>
                  <a:lnTo>
                    <a:pt x="468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24"/>
            <p:cNvSpPr/>
            <p:nvPr/>
          </p:nvSpPr>
          <p:spPr>
            <a:xfrm>
              <a:off x="8398013" y="3981738"/>
              <a:ext cx="96775" cy="48000"/>
            </a:xfrm>
            <a:custGeom>
              <a:rect b="b" l="l" r="r" t="t"/>
              <a:pathLst>
                <a:path extrusionOk="0" h="1920" w="3871">
                  <a:moveTo>
                    <a:pt x="1952" y="1"/>
                  </a:moveTo>
                  <a:lnTo>
                    <a:pt x="1" y="1919"/>
                  </a:lnTo>
                  <a:lnTo>
                    <a:pt x="1106" y="1919"/>
                  </a:lnTo>
                  <a:lnTo>
                    <a:pt x="1952" y="1106"/>
                  </a:lnTo>
                  <a:lnTo>
                    <a:pt x="2765" y="1919"/>
                  </a:lnTo>
                  <a:lnTo>
                    <a:pt x="3871" y="1919"/>
                  </a:lnTo>
                  <a:lnTo>
                    <a:pt x="195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24"/>
            <p:cNvSpPr/>
            <p:nvPr/>
          </p:nvSpPr>
          <p:spPr>
            <a:xfrm>
              <a:off x="8264275" y="3318138"/>
              <a:ext cx="363425" cy="200000"/>
            </a:xfrm>
            <a:custGeom>
              <a:rect b="b" l="l" r="r" t="t"/>
              <a:pathLst>
                <a:path extrusionOk="0" h="8000" w="14537">
                  <a:moveTo>
                    <a:pt x="6895" y="0"/>
                  </a:moveTo>
                  <a:lnTo>
                    <a:pt x="1" y="6894"/>
                  </a:lnTo>
                  <a:lnTo>
                    <a:pt x="1" y="8000"/>
                  </a:lnTo>
                  <a:lnTo>
                    <a:pt x="7285" y="715"/>
                  </a:lnTo>
                  <a:lnTo>
                    <a:pt x="14537" y="8000"/>
                  </a:lnTo>
                  <a:lnTo>
                    <a:pt x="14537" y="6894"/>
                  </a:lnTo>
                  <a:lnTo>
                    <a:pt x="764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4"/>
            <p:cNvSpPr/>
            <p:nvPr/>
          </p:nvSpPr>
          <p:spPr>
            <a:xfrm>
              <a:off x="8511425" y="3318138"/>
              <a:ext cx="116275" cy="116275"/>
            </a:xfrm>
            <a:custGeom>
              <a:rect b="b" l="l" r="r" t="t"/>
              <a:pathLst>
                <a:path extrusionOk="0" h="4651" w="4651">
                  <a:moveTo>
                    <a:pt x="1" y="0"/>
                  </a:moveTo>
                  <a:lnTo>
                    <a:pt x="4651" y="4650"/>
                  </a:lnTo>
                  <a:lnTo>
                    <a:pt x="4651" y="3545"/>
                  </a:lnTo>
                  <a:lnTo>
                    <a:pt x="110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24"/>
            <p:cNvSpPr/>
            <p:nvPr/>
          </p:nvSpPr>
          <p:spPr>
            <a:xfrm>
              <a:off x="8594350" y="3318138"/>
              <a:ext cx="33350" cy="33350"/>
            </a:xfrm>
            <a:custGeom>
              <a:rect b="b" l="l" r="r" t="t"/>
              <a:pathLst>
                <a:path extrusionOk="0" h="1334" w="1334">
                  <a:moveTo>
                    <a:pt x="1" y="0"/>
                  </a:moveTo>
                  <a:lnTo>
                    <a:pt x="1334" y="1333"/>
                  </a:lnTo>
                  <a:lnTo>
                    <a:pt x="1334" y="228"/>
                  </a:lnTo>
                  <a:lnTo>
                    <a:pt x="110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24"/>
            <p:cNvSpPr/>
            <p:nvPr/>
          </p:nvSpPr>
          <p:spPr>
            <a:xfrm>
              <a:off x="8264275" y="3557963"/>
              <a:ext cx="363425" cy="209775"/>
            </a:xfrm>
            <a:custGeom>
              <a:rect b="b" l="l" r="r" t="t"/>
              <a:pathLst>
                <a:path extrusionOk="0" h="8391" w="14537">
                  <a:moveTo>
                    <a:pt x="7285" y="0"/>
                  </a:moveTo>
                  <a:lnTo>
                    <a:pt x="1" y="7285"/>
                  </a:lnTo>
                  <a:lnTo>
                    <a:pt x="1" y="8390"/>
                  </a:lnTo>
                  <a:lnTo>
                    <a:pt x="7285" y="1138"/>
                  </a:lnTo>
                  <a:lnTo>
                    <a:pt x="14537" y="8390"/>
                  </a:lnTo>
                  <a:lnTo>
                    <a:pt x="14537" y="7285"/>
                  </a:lnTo>
                  <a:lnTo>
                    <a:pt x="728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24"/>
            <p:cNvSpPr/>
            <p:nvPr/>
          </p:nvSpPr>
          <p:spPr>
            <a:xfrm>
              <a:off x="8264275" y="3641688"/>
              <a:ext cx="363425" cy="209775"/>
            </a:xfrm>
            <a:custGeom>
              <a:rect b="b" l="l" r="r" t="t"/>
              <a:pathLst>
                <a:path extrusionOk="0" h="8391" w="14537">
                  <a:moveTo>
                    <a:pt x="7285" y="1"/>
                  </a:moveTo>
                  <a:lnTo>
                    <a:pt x="1" y="7253"/>
                  </a:lnTo>
                  <a:lnTo>
                    <a:pt x="1" y="8391"/>
                  </a:lnTo>
                  <a:lnTo>
                    <a:pt x="7285" y="1106"/>
                  </a:lnTo>
                  <a:lnTo>
                    <a:pt x="14537" y="8391"/>
                  </a:lnTo>
                  <a:lnTo>
                    <a:pt x="14537" y="7253"/>
                  </a:lnTo>
                  <a:lnTo>
                    <a:pt x="728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24"/>
            <p:cNvSpPr/>
            <p:nvPr/>
          </p:nvSpPr>
          <p:spPr>
            <a:xfrm>
              <a:off x="8264275" y="3391288"/>
              <a:ext cx="363425" cy="209775"/>
            </a:xfrm>
            <a:custGeom>
              <a:rect b="b" l="l" r="r" t="t"/>
              <a:pathLst>
                <a:path extrusionOk="0" h="8391" w="14537">
                  <a:moveTo>
                    <a:pt x="7285" y="1"/>
                  </a:moveTo>
                  <a:lnTo>
                    <a:pt x="1" y="7285"/>
                  </a:lnTo>
                  <a:lnTo>
                    <a:pt x="1" y="8391"/>
                  </a:lnTo>
                  <a:lnTo>
                    <a:pt x="7285" y="1139"/>
                  </a:lnTo>
                  <a:lnTo>
                    <a:pt x="14537" y="8391"/>
                  </a:lnTo>
                  <a:lnTo>
                    <a:pt x="14537" y="7285"/>
                  </a:lnTo>
                  <a:lnTo>
                    <a:pt x="728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24"/>
            <p:cNvSpPr/>
            <p:nvPr/>
          </p:nvSpPr>
          <p:spPr>
            <a:xfrm>
              <a:off x="8264275" y="3475038"/>
              <a:ext cx="363425" cy="209775"/>
            </a:xfrm>
            <a:custGeom>
              <a:rect b="b" l="l" r="r" t="t"/>
              <a:pathLst>
                <a:path extrusionOk="0" h="8391" w="14537">
                  <a:moveTo>
                    <a:pt x="7285" y="0"/>
                  </a:moveTo>
                  <a:lnTo>
                    <a:pt x="1" y="7285"/>
                  </a:lnTo>
                  <a:lnTo>
                    <a:pt x="1" y="8390"/>
                  </a:lnTo>
                  <a:lnTo>
                    <a:pt x="7285" y="1106"/>
                  </a:lnTo>
                  <a:lnTo>
                    <a:pt x="14537" y="8390"/>
                  </a:lnTo>
                  <a:lnTo>
                    <a:pt x="14537" y="7285"/>
                  </a:lnTo>
                  <a:lnTo>
                    <a:pt x="728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vi"/>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Staatliches"/>
              <a:buNone/>
              <a:defRPr b="0" i="0" sz="3000" u="none" cap="none" strike="noStrike">
                <a:solidFill>
                  <a:schemeClr val="dk1"/>
                </a:solidFill>
                <a:latin typeface="Staatliches"/>
                <a:ea typeface="Staatliches"/>
                <a:cs typeface="Staatliches"/>
                <a:sym typeface="Staatliches"/>
              </a:defRPr>
            </a:lvl1pPr>
            <a:lvl2pPr lvl="1" marR="0" rtl="0" algn="l">
              <a:lnSpc>
                <a:spcPct val="100000"/>
              </a:lnSpc>
              <a:spcBef>
                <a:spcPts val="0"/>
              </a:spcBef>
              <a:spcAft>
                <a:spcPts val="0"/>
              </a:spcAft>
              <a:buClr>
                <a:schemeClr val="dk1"/>
              </a:buClr>
              <a:buSzPts val="2800"/>
              <a:buFont typeface="Oswald Medium"/>
              <a:buNone/>
              <a:defRPr b="0" i="0" sz="2800" u="none" cap="none" strike="noStrike">
                <a:solidFill>
                  <a:schemeClr val="dk1"/>
                </a:solidFill>
                <a:latin typeface="Oswald Medium"/>
                <a:ea typeface="Oswald Medium"/>
                <a:cs typeface="Oswald Medium"/>
                <a:sym typeface="Oswald Medium"/>
              </a:defRPr>
            </a:lvl2pPr>
            <a:lvl3pPr lvl="2" marR="0" rtl="0" algn="l">
              <a:lnSpc>
                <a:spcPct val="100000"/>
              </a:lnSpc>
              <a:spcBef>
                <a:spcPts val="0"/>
              </a:spcBef>
              <a:spcAft>
                <a:spcPts val="0"/>
              </a:spcAft>
              <a:buClr>
                <a:schemeClr val="dk1"/>
              </a:buClr>
              <a:buSzPts val="2800"/>
              <a:buFont typeface="Oswald Medium"/>
              <a:buNone/>
              <a:defRPr b="0" i="0" sz="2800" u="none" cap="none" strike="noStrike">
                <a:solidFill>
                  <a:schemeClr val="dk1"/>
                </a:solidFill>
                <a:latin typeface="Oswald Medium"/>
                <a:ea typeface="Oswald Medium"/>
                <a:cs typeface="Oswald Medium"/>
                <a:sym typeface="Oswald Medium"/>
              </a:defRPr>
            </a:lvl3pPr>
            <a:lvl4pPr lvl="3" marR="0" rtl="0" algn="l">
              <a:lnSpc>
                <a:spcPct val="100000"/>
              </a:lnSpc>
              <a:spcBef>
                <a:spcPts val="0"/>
              </a:spcBef>
              <a:spcAft>
                <a:spcPts val="0"/>
              </a:spcAft>
              <a:buClr>
                <a:schemeClr val="dk1"/>
              </a:buClr>
              <a:buSzPts val="2800"/>
              <a:buFont typeface="Oswald Medium"/>
              <a:buNone/>
              <a:defRPr b="0" i="0" sz="2800" u="none" cap="none" strike="noStrike">
                <a:solidFill>
                  <a:schemeClr val="dk1"/>
                </a:solidFill>
                <a:latin typeface="Oswald Medium"/>
                <a:ea typeface="Oswald Medium"/>
                <a:cs typeface="Oswald Medium"/>
                <a:sym typeface="Oswald Medium"/>
              </a:defRPr>
            </a:lvl4pPr>
            <a:lvl5pPr lvl="4" marR="0" rtl="0" algn="l">
              <a:lnSpc>
                <a:spcPct val="100000"/>
              </a:lnSpc>
              <a:spcBef>
                <a:spcPts val="0"/>
              </a:spcBef>
              <a:spcAft>
                <a:spcPts val="0"/>
              </a:spcAft>
              <a:buClr>
                <a:schemeClr val="dk1"/>
              </a:buClr>
              <a:buSzPts val="2800"/>
              <a:buFont typeface="Oswald Medium"/>
              <a:buNone/>
              <a:defRPr b="0" i="0" sz="2800" u="none" cap="none" strike="noStrike">
                <a:solidFill>
                  <a:schemeClr val="dk1"/>
                </a:solidFill>
                <a:latin typeface="Oswald Medium"/>
                <a:ea typeface="Oswald Medium"/>
                <a:cs typeface="Oswald Medium"/>
                <a:sym typeface="Oswald Medium"/>
              </a:defRPr>
            </a:lvl5pPr>
            <a:lvl6pPr lvl="5" marR="0" rtl="0" algn="l">
              <a:lnSpc>
                <a:spcPct val="100000"/>
              </a:lnSpc>
              <a:spcBef>
                <a:spcPts val="0"/>
              </a:spcBef>
              <a:spcAft>
                <a:spcPts val="0"/>
              </a:spcAft>
              <a:buClr>
                <a:schemeClr val="dk1"/>
              </a:buClr>
              <a:buSzPts val="2800"/>
              <a:buFont typeface="Oswald Medium"/>
              <a:buNone/>
              <a:defRPr b="0" i="0" sz="2800" u="none" cap="none" strike="noStrike">
                <a:solidFill>
                  <a:schemeClr val="dk1"/>
                </a:solidFill>
                <a:latin typeface="Oswald Medium"/>
                <a:ea typeface="Oswald Medium"/>
                <a:cs typeface="Oswald Medium"/>
                <a:sym typeface="Oswald Medium"/>
              </a:defRPr>
            </a:lvl6pPr>
            <a:lvl7pPr lvl="6" marR="0" rtl="0" algn="l">
              <a:lnSpc>
                <a:spcPct val="100000"/>
              </a:lnSpc>
              <a:spcBef>
                <a:spcPts val="0"/>
              </a:spcBef>
              <a:spcAft>
                <a:spcPts val="0"/>
              </a:spcAft>
              <a:buClr>
                <a:schemeClr val="dk1"/>
              </a:buClr>
              <a:buSzPts val="2800"/>
              <a:buFont typeface="Oswald Medium"/>
              <a:buNone/>
              <a:defRPr b="0" i="0" sz="2800" u="none" cap="none" strike="noStrike">
                <a:solidFill>
                  <a:schemeClr val="dk1"/>
                </a:solidFill>
                <a:latin typeface="Oswald Medium"/>
                <a:ea typeface="Oswald Medium"/>
                <a:cs typeface="Oswald Medium"/>
                <a:sym typeface="Oswald Medium"/>
              </a:defRPr>
            </a:lvl7pPr>
            <a:lvl8pPr lvl="7" marR="0" rtl="0" algn="l">
              <a:lnSpc>
                <a:spcPct val="100000"/>
              </a:lnSpc>
              <a:spcBef>
                <a:spcPts val="0"/>
              </a:spcBef>
              <a:spcAft>
                <a:spcPts val="0"/>
              </a:spcAft>
              <a:buClr>
                <a:schemeClr val="dk1"/>
              </a:buClr>
              <a:buSzPts val="2800"/>
              <a:buFont typeface="Oswald Medium"/>
              <a:buNone/>
              <a:defRPr b="0" i="0" sz="2800" u="none" cap="none" strike="noStrike">
                <a:solidFill>
                  <a:schemeClr val="dk1"/>
                </a:solidFill>
                <a:latin typeface="Oswald Medium"/>
                <a:ea typeface="Oswald Medium"/>
                <a:cs typeface="Oswald Medium"/>
                <a:sym typeface="Oswald Medium"/>
              </a:defRPr>
            </a:lvl8pPr>
            <a:lvl9pPr lvl="8" marR="0" rtl="0" algn="l">
              <a:lnSpc>
                <a:spcPct val="100000"/>
              </a:lnSpc>
              <a:spcBef>
                <a:spcPts val="0"/>
              </a:spcBef>
              <a:spcAft>
                <a:spcPts val="0"/>
              </a:spcAft>
              <a:buClr>
                <a:schemeClr val="dk1"/>
              </a:buClr>
              <a:buSzPts val="2800"/>
              <a:buFont typeface="Oswald Medium"/>
              <a:buNone/>
              <a:defRPr b="0" i="0" sz="2800" u="none" cap="none" strike="noStrike">
                <a:solidFill>
                  <a:schemeClr val="dk1"/>
                </a:solidFill>
                <a:latin typeface="Oswald Medium"/>
                <a:ea typeface="Oswald Medium"/>
                <a:cs typeface="Oswald Medium"/>
                <a:sym typeface="Oswald Medium"/>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1"/>
              </a:buClr>
              <a:buSzPts val="1400"/>
              <a:buFont typeface="Source Sans Pro"/>
              <a:buChar char="●"/>
              <a:defRPr b="0" i="0" sz="1400" u="none" cap="none" strike="noStrike">
                <a:solidFill>
                  <a:schemeClr val="dk1"/>
                </a:solidFill>
                <a:latin typeface="Source Sans Pro"/>
                <a:ea typeface="Source Sans Pro"/>
                <a:cs typeface="Source Sans Pro"/>
                <a:sym typeface="Source Sans Pro"/>
              </a:defRPr>
            </a:lvl1pPr>
            <a:lvl2pPr indent="-317500" lvl="1" marL="914400" marR="0" rtl="0" algn="l">
              <a:lnSpc>
                <a:spcPct val="115000"/>
              </a:lnSpc>
              <a:spcBef>
                <a:spcPts val="1600"/>
              </a:spcBef>
              <a:spcAft>
                <a:spcPts val="0"/>
              </a:spcAft>
              <a:buClr>
                <a:schemeClr val="dk1"/>
              </a:buClr>
              <a:buSzPts val="1400"/>
              <a:buFont typeface="Source Sans Pro"/>
              <a:buChar char="○"/>
              <a:defRPr b="0" i="0" sz="1400" u="none" cap="none" strike="noStrike">
                <a:solidFill>
                  <a:schemeClr val="dk1"/>
                </a:solidFill>
                <a:latin typeface="Source Sans Pro"/>
                <a:ea typeface="Source Sans Pro"/>
                <a:cs typeface="Source Sans Pro"/>
                <a:sym typeface="Source Sans Pro"/>
              </a:defRPr>
            </a:lvl2pPr>
            <a:lvl3pPr indent="-317500" lvl="2" marL="1371600" marR="0" rtl="0" algn="l">
              <a:lnSpc>
                <a:spcPct val="115000"/>
              </a:lnSpc>
              <a:spcBef>
                <a:spcPts val="1600"/>
              </a:spcBef>
              <a:spcAft>
                <a:spcPts val="0"/>
              </a:spcAft>
              <a:buClr>
                <a:schemeClr val="dk1"/>
              </a:buClr>
              <a:buSzPts val="1400"/>
              <a:buFont typeface="Source Sans Pro"/>
              <a:buChar char="■"/>
              <a:defRPr b="0" i="0" sz="1400" u="none" cap="none" strike="noStrike">
                <a:solidFill>
                  <a:schemeClr val="dk1"/>
                </a:solidFill>
                <a:latin typeface="Source Sans Pro"/>
                <a:ea typeface="Source Sans Pro"/>
                <a:cs typeface="Source Sans Pro"/>
                <a:sym typeface="Source Sans Pro"/>
              </a:defRPr>
            </a:lvl3pPr>
            <a:lvl4pPr indent="-317500" lvl="3" marL="1828800" marR="0" rtl="0" algn="l">
              <a:lnSpc>
                <a:spcPct val="115000"/>
              </a:lnSpc>
              <a:spcBef>
                <a:spcPts val="1600"/>
              </a:spcBef>
              <a:spcAft>
                <a:spcPts val="0"/>
              </a:spcAft>
              <a:buClr>
                <a:schemeClr val="dk1"/>
              </a:buClr>
              <a:buSzPts val="1400"/>
              <a:buFont typeface="Source Sans Pro"/>
              <a:buChar char="●"/>
              <a:defRPr b="0" i="0" sz="1400" u="none" cap="none" strike="noStrike">
                <a:solidFill>
                  <a:schemeClr val="dk1"/>
                </a:solidFill>
                <a:latin typeface="Source Sans Pro"/>
                <a:ea typeface="Source Sans Pro"/>
                <a:cs typeface="Source Sans Pro"/>
                <a:sym typeface="Source Sans Pro"/>
              </a:defRPr>
            </a:lvl4pPr>
            <a:lvl5pPr indent="-317500" lvl="4" marL="2286000" marR="0" rtl="0" algn="l">
              <a:lnSpc>
                <a:spcPct val="115000"/>
              </a:lnSpc>
              <a:spcBef>
                <a:spcPts val="1600"/>
              </a:spcBef>
              <a:spcAft>
                <a:spcPts val="0"/>
              </a:spcAft>
              <a:buClr>
                <a:schemeClr val="dk1"/>
              </a:buClr>
              <a:buSzPts val="1400"/>
              <a:buFont typeface="Source Sans Pro"/>
              <a:buChar char="○"/>
              <a:defRPr b="0" i="0" sz="1400" u="none" cap="none" strike="noStrike">
                <a:solidFill>
                  <a:schemeClr val="dk1"/>
                </a:solidFill>
                <a:latin typeface="Source Sans Pro"/>
                <a:ea typeface="Source Sans Pro"/>
                <a:cs typeface="Source Sans Pro"/>
                <a:sym typeface="Source Sans Pro"/>
              </a:defRPr>
            </a:lvl5pPr>
            <a:lvl6pPr indent="-317500" lvl="5" marL="2743200" marR="0" rtl="0" algn="l">
              <a:lnSpc>
                <a:spcPct val="115000"/>
              </a:lnSpc>
              <a:spcBef>
                <a:spcPts val="1600"/>
              </a:spcBef>
              <a:spcAft>
                <a:spcPts val="0"/>
              </a:spcAft>
              <a:buClr>
                <a:schemeClr val="dk1"/>
              </a:buClr>
              <a:buSzPts val="1400"/>
              <a:buFont typeface="Source Sans Pro"/>
              <a:buChar char="■"/>
              <a:defRPr b="0" i="0" sz="1400" u="none" cap="none" strike="noStrike">
                <a:solidFill>
                  <a:schemeClr val="dk1"/>
                </a:solidFill>
                <a:latin typeface="Source Sans Pro"/>
                <a:ea typeface="Source Sans Pro"/>
                <a:cs typeface="Source Sans Pro"/>
                <a:sym typeface="Source Sans Pro"/>
              </a:defRPr>
            </a:lvl6pPr>
            <a:lvl7pPr indent="-317500" lvl="6" marL="3200400" marR="0" rtl="0" algn="l">
              <a:lnSpc>
                <a:spcPct val="115000"/>
              </a:lnSpc>
              <a:spcBef>
                <a:spcPts val="1600"/>
              </a:spcBef>
              <a:spcAft>
                <a:spcPts val="0"/>
              </a:spcAft>
              <a:buClr>
                <a:schemeClr val="dk1"/>
              </a:buClr>
              <a:buSzPts val="1400"/>
              <a:buFont typeface="Source Sans Pro"/>
              <a:buChar char="●"/>
              <a:defRPr b="0" i="0" sz="1400" u="none" cap="none" strike="noStrike">
                <a:solidFill>
                  <a:schemeClr val="dk1"/>
                </a:solidFill>
                <a:latin typeface="Source Sans Pro"/>
                <a:ea typeface="Source Sans Pro"/>
                <a:cs typeface="Source Sans Pro"/>
                <a:sym typeface="Source Sans Pro"/>
              </a:defRPr>
            </a:lvl7pPr>
            <a:lvl8pPr indent="-317500" lvl="7" marL="3657600" marR="0" rtl="0" algn="l">
              <a:lnSpc>
                <a:spcPct val="115000"/>
              </a:lnSpc>
              <a:spcBef>
                <a:spcPts val="1600"/>
              </a:spcBef>
              <a:spcAft>
                <a:spcPts val="0"/>
              </a:spcAft>
              <a:buClr>
                <a:schemeClr val="dk1"/>
              </a:buClr>
              <a:buSzPts val="1400"/>
              <a:buFont typeface="Source Sans Pro"/>
              <a:buChar char="○"/>
              <a:defRPr b="0" i="0" sz="1400" u="none" cap="none" strike="noStrike">
                <a:solidFill>
                  <a:schemeClr val="dk1"/>
                </a:solidFill>
                <a:latin typeface="Source Sans Pro"/>
                <a:ea typeface="Source Sans Pro"/>
                <a:cs typeface="Source Sans Pro"/>
                <a:sym typeface="Source Sans Pro"/>
              </a:defRPr>
            </a:lvl8pPr>
            <a:lvl9pPr indent="-317500" lvl="8" marL="4114800" marR="0" rtl="0" algn="l">
              <a:lnSpc>
                <a:spcPct val="115000"/>
              </a:lnSpc>
              <a:spcBef>
                <a:spcPts val="1600"/>
              </a:spcBef>
              <a:spcAft>
                <a:spcPts val="1600"/>
              </a:spcAft>
              <a:buClr>
                <a:schemeClr val="dk1"/>
              </a:buClr>
              <a:buSzPts val="1400"/>
              <a:buFont typeface="Source Sans Pro"/>
              <a:buChar char="■"/>
              <a:defRPr b="0" i="0" sz="1400" u="none" cap="none" strike="noStrike">
                <a:solidFill>
                  <a:schemeClr val="dk1"/>
                </a:solidFill>
                <a:latin typeface="Source Sans Pro"/>
                <a:ea typeface="Source Sans Pro"/>
                <a:cs typeface="Source Sans Pro"/>
                <a:sym typeface="Source Sans Pro"/>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5"/>
          <p:cNvSpPr txBox="1"/>
          <p:nvPr>
            <p:ph type="ctrTitle"/>
          </p:nvPr>
        </p:nvSpPr>
        <p:spPr>
          <a:xfrm>
            <a:off x="923334" y="-165761"/>
            <a:ext cx="7297558" cy="3231177"/>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vi"/>
              <a:t>BUILD MULTI-Platform APP MYNOTE</a:t>
            </a:r>
            <a:endParaRPr>
              <a:solidFill>
                <a:schemeClr val="lt2"/>
              </a:solidFill>
            </a:endParaRPr>
          </a:p>
        </p:txBody>
      </p:sp>
      <p:sp>
        <p:nvSpPr>
          <p:cNvPr id="254" name="Google Shape;254;p25"/>
          <p:cNvSpPr txBox="1"/>
          <p:nvPr>
            <p:ph idx="1" type="subTitle"/>
          </p:nvPr>
        </p:nvSpPr>
        <p:spPr>
          <a:xfrm>
            <a:off x="717450" y="3624801"/>
            <a:ext cx="3525900" cy="127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vi"/>
              <a:t>Student:	Le Quoc Huy</a:t>
            </a:r>
            <a:endParaRPr/>
          </a:p>
          <a:p>
            <a:pPr indent="0" lvl="0" marL="0" rtl="0" algn="l">
              <a:lnSpc>
                <a:spcPct val="100000"/>
              </a:lnSpc>
              <a:spcBef>
                <a:spcPts val="0"/>
              </a:spcBef>
              <a:spcAft>
                <a:spcPts val="0"/>
              </a:spcAft>
              <a:buSzPts val="2800"/>
              <a:buNone/>
            </a:pPr>
            <a:r>
              <a:rPr lang="vi"/>
              <a:t>		Huynh Thi Yen Linh</a:t>
            </a:r>
            <a:endParaRPr/>
          </a:p>
          <a:p>
            <a:pPr indent="457200" lvl="0" marL="457200" rtl="0" algn="l">
              <a:lnSpc>
                <a:spcPct val="100000"/>
              </a:lnSpc>
              <a:spcBef>
                <a:spcPts val="0"/>
              </a:spcBef>
              <a:spcAft>
                <a:spcPts val="0"/>
              </a:spcAft>
              <a:buSzPts val="2800"/>
              <a:buNone/>
            </a:pPr>
            <a:r>
              <a:rPr lang="vi"/>
              <a:t>Tran Thi Hanh Hoa</a:t>
            </a:r>
            <a:endParaRPr/>
          </a:p>
          <a:p>
            <a:pPr indent="457200" lvl="0" marL="457200" rtl="0" algn="l">
              <a:lnSpc>
                <a:spcPct val="100000"/>
              </a:lnSpc>
              <a:spcBef>
                <a:spcPts val="0"/>
              </a:spcBef>
              <a:spcAft>
                <a:spcPts val="0"/>
              </a:spcAft>
              <a:buSzPts val="2800"/>
              <a:buNone/>
            </a:pPr>
            <a:r>
              <a:rPr lang="vi"/>
              <a:t>Pham Gia Huy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4"/>
          <p:cNvSpPr txBox="1"/>
          <p:nvPr>
            <p:ph type="title"/>
          </p:nvPr>
        </p:nvSpPr>
        <p:spPr>
          <a:xfrm>
            <a:off x="2471139" y="1661445"/>
            <a:ext cx="4582804" cy="1284314"/>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vi"/>
              <a:t>Description of program system</a:t>
            </a:r>
            <a:endParaRPr/>
          </a:p>
        </p:txBody>
      </p:sp>
      <p:sp>
        <p:nvSpPr>
          <p:cNvPr id="380" name="Google Shape;380;p34"/>
          <p:cNvSpPr txBox="1"/>
          <p:nvPr>
            <p:ph idx="2" type="title"/>
          </p:nvPr>
        </p:nvSpPr>
        <p:spPr>
          <a:xfrm>
            <a:off x="713225" y="1228509"/>
            <a:ext cx="1918200" cy="1963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0"/>
              <a:buNone/>
            </a:pPr>
            <a:r>
              <a:rPr lang="vi"/>
              <a:t>03</a:t>
            </a:r>
            <a:endParaRPr/>
          </a:p>
        </p:txBody>
      </p:sp>
      <p:sp>
        <p:nvSpPr>
          <p:cNvPr id="381" name="Google Shape;381;p34"/>
          <p:cNvSpPr/>
          <p:nvPr/>
        </p:nvSpPr>
        <p:spPr>
          <a:xfrm>
            <a:off x="1168075" y="2958900"/>
            <a:ext cx="966879" cy="235996"/>
          </a:xfrm>
          <a:custGeom>
            <a:rect b="b" l="l" r="r" t="t"/>
            <a:pathLst>
              <a:path extrusionOk="0" h="3871" w="24228">
                <a:moveTo>
                  <a:pt x="0" y="0"/>
                </a:moveTo>
                <a:lnTo>
                  <a:pt x="0" y="3870"/>
                </a:lnTo>
                <a:lnTo>
                  <a:pt x="24227" y="3870"/>
                </a:lnTo>
                <a:lnTo>
                  <a:pt x="2422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4"/>
          <p:cNvSpPr/>
          <p:nvPr/>
        </p:nvSpPr>
        <p:spPr>
          <a:xfrm>
            <a:off x="4296229" y="3483267"/>
            <a:ext cx="1621482" cy="1538676"/>
          </a:xfrm>
          <a:custGeom>
            <a:rect b="b" l="l" r="r" t="t"/>
            <a:pathLst>
              <a:path extrusionOk="0" h="23512" w="23545">
                <a:moveTo>
                  <a:pt x="11773" y="0"/>
                </a:moveTo>
                <a:cubicBezTo>
                  <a:pt x="5269" y="0"/>
                  <a:pt x="1" y="5268"/>
                  <a:pt x="1" y="11772"/>
                </a:cubicBezTo>
                <a:cubicBezTo>
                  <a:pt x="1" y="18244"/>
                  <a:pt x="5269" y="23512"/>
                  <a:pt x="11773" y="23512"/>
                </a:cubicBezTo>
                <a:cubicBezTo>
                  <a:pt x="18277" y="23512"/>
                  <a:pt x="23545" y="18244"/>
                  <a:pt x="23545" y="11772"/>
                </a:cubicBezTo>
                <a:cubicBezTo>
                  <a:pt x="23545" y="5268"/>
                  <a:pt x="18277" y="0"/>
                  <a:pt x="117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34"/>
          <p:cNvSpPr/>
          <p:nvPr/>
        </p:nvSpPr>
        <p:spPr>
          <a:xfrm>
            <a:off x="5167387" y="4250652"/>
            <a:ext cx="1327756" cy="1045028"/>
          </a:xfrm>
          <a:custGeom>
            <a:rect b="b" l="l" r="r" t="t"/>
            <a:pathLst>
              <a:path extrusionOk="0" h="18364" w="21432">
                <a:moveTo>
                  <a:pt x="12220" y="966"/>
                </a:moveTo>
                <a:cubicBezTo>
                  <a:pt x="12234" y="966"/>
                  <a:pt x="12247" y="966"/>
                  <a:pt x="12261" y="966"/>
                </a:cubicBezTo>
                <a:cubicBezTo>
                  <a:pt x="16781" y="998"/>
                  <a:pt x="20456" y="4673"/>
                  <a:pt x="20456" y="9193"/>
                </a:cubicBezTo>
                <a:cubicBezTo>
                  <a:pt x="20456" y="14147"/>
                  <a:pt x="16386" y="17431"/>
                  <a:pt x="12153" y="17431"/>
                </a:cubicBezTo>
                <a:cubicBezTo>
                  <a:pt x="10134" y="17431"/>
                  <a:pt x="8077" y="16684"/>
                  <a:pt x="6407" y="15014"/>
                </a:cubicBezTo>
                <a:cubicBezTo>
                  <a:pt x="1246" y="9820"/>
                  <a:pt x="4898" y="966"/>
                  <a:pt x="12220" y="966"/>
                </a:cubicBezTo>
                <a:close/>
                <a:moveTo>
                  <a:pt x="12170" y="1"/>
                </a:moveTo>
                <a:cubicBezTo>
                  <a:pt x="9919" y="1"/>
                  <a:pt x="7625" y="832"/>
                  <a:pt x="5757" y="2689"/>
                </a:cubicBezTo>
                <a:cubicBezTo>
                  <a:pt x="1" y="8478"/>
                  <a:pt x="4066" y="18364"/>
                  <a:pt x="12261" y="18364"/>
                </a:cubicBezTo>
                <a:cubicBezTo>
                  <a:pt x="17301" y="18364"/>
                  <a:pt x="21399" y="14266"/>
                  <a:pt x="21431" y="9193"/>
                </a:cubicBezTo>
                <a:cubicBezTo>
                  <a:pt x="21431" y="3664"/>
                  <a:pt x="16896" y="1"/>
                  <a:pt x="121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4" name="Google Shape;384;p34"/>
          <p:cNvGrpSpPr/>
          <p:nvPr/>
        </p:nvGrpSpPr>
        <p:grpSpPr>
          <a:xfrm>
            <a:off x="134336" y="4164863"/>
            <a:ext cx="1033740" cy="533892"/>
            <a:chOff x="3638000" y="3732827"/>
            <a:chExt cx="732525" cy="378298"/>
          </a:xfrm>
        </p:grpSpPr>
        <p:sp>
          <p:nvSpPr>
            <p:cNvPr id="385" name="Google Shape;385;p34"/>
            <p:cNvSpPr/>
            <p:nvPr/>
          </p:nvSpPr>
          <p:spPr>
            <a:xfrm>
              <a:off x="3638000" y="3785222"/>
              <a:ext cx="137332" cy="273505"/>
            </a:xfrm>
            <a:custGeom>
              <a:rect b="b" l="l" r="r" t="t"/>
              <a:pathLst>
                <a:path extrusionOk="0" h="8488" w="4262">
                  <a:moveTo>
                    <a:pt x="1" y="0"/>
                  </a:moveTo>
                  <a:lnTo>
                    <a:pt x="1" y="878"/>
                  </a:lnTo>
                  <a:lnTo>
                    <a:pt x="3350" y="4260"/>
                  </a:lnTo>
                  <a:lnTo>
                    <a:pt x="1" y="7610"/>
                  </a:lnTo>
                  <a:lnTo>
                    <a:pt x="1" y="8488"/>
                  </a:lnTo>
                  <a:lnTo>
                    <a:pt x="4261" y="426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34"/>
            <p:cNvSpPr/>
            <p:nvPr/>
          </p:nvSpPr>
          <p:spPr>
            <a:xfrm>
              <a:off x="3730222" y="3732827"/>
              <a:ext cx="217985" cy="378292"/>
            </a:xfrm>
            <a:custGeom>
              <a:rect b="b" l="l" r="r" t="t"/>
              <a:pathLst>
                <a:path extrusionOk="0" h="11740" w="6765">
                  <a:moveTo>
                    <a:pt x="1" y="0"/>
                  </a:moveTo>
                  <a:lnTo>
                    <a:pt x="5854" y="5886"/>
                  </a:lnTo>
                  <a:lnTo>
                    <a:pt x="1" y="11740"/>
                  </a:lnTo>
                  <a:lnTo>
                    <a:pt x="879" y="11740"/>
                  </a:lnTo>
                  <a:lnTo>
                    <a:pt x="6765" y="5886"/>
                  </a:lnTo>
                  <a:lnTo>
                    <a:pt x="87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34"/>
            <p:cNvSpPr/>
            <p:nvPr/>
          </p:nvSpPr>
          <p:spPr>
            <a:xfrm>
              <a:off x="3643252" y="3732827"/>
              <a:ext cx="217985" cy="378292"/>
            </a:xfrm>
            <a:custGeom>
              <a:rect b="b" l="l" r="r" t="t"/>
              <a:pathLst>
                <a:path extrusionOk="0" h="11740" w="6765">
                  <a:moveTo>
                    <a:pt x="1" y="0"/>
                  </a:moveTo>
                  <a:lnTo>
                    <a:pt x="5854" y="5886"/>
                  </a:lnTo>
                  <a:lnTo>
                    <a:pt x="1" y="11740"/>
                  </a:lnTo>
                  <a:lnTo>
                    <a:pt x="911" y="11740"/>
                  </a:lnTo>
                  <a:lnTo>
                    <a:pt x="6765" y="5886"/>
                  </a:lnTo>
                  <a:lnTo>
                    <a:pt x="9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34"/>
            <p:cNvSpPr/>
            <p:nvPr/>
          </p:nvSpPr>
          <p:spPr>
            <a:xfrm>
              <a:off x="4335918" y="3732827"/>
              <a:ext cx="34607" cy="35670"/>
            </a:xfrm>
            <a:custGeom>
              <a:rect b="b" l="l" r="r" t="t"/>
              <a:pathLst>
                <a:path extrusionOk="0" h="1107" w="1074">
                  <a:moveTo>
                    <a:pt x="0" y="0"/>
                  </a:moveTo>
                  <a:lnTo>
                    <a:pt x="1073" y="1106"/>
                  </a:lnTo>
                  <a:lnTo>
                    <a:pt x="1073" y="195"/>
                  </a:lnTo>
                  <a:lnTo>
                    <a:pt x="87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34"/>
            <p:cNvSpPr/>
            <p:nvPr/>
          </p:nvSpPr>
          <p:spPr>
            <a:xfrm>
              <a:off x="4248915" y="3732827"/>
              <a:ext cx="121608" cy="121575"/>
            </a:xfrm>
            <a:custGeom>
              <a:rect b="b" l="l" r="r" t="t"/>
              <a:pathLst>
                <a:path extrusionOk="0" h="3773" w="3774">
                  <a:moveTo>
                    <a:pt x="1" y="0"/>
                  </a:moveTo>
                  <a:lnTo>
                    <a:pt x="3773" y="3773"/>
                  </a:lnTo>
                  <a:lnTo>
                    <a:pt x="3773" y="2895"/>
                  </a:lnTo>
                  <a:lnTo>
                    <a:pt x="9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34"/>
            <p:cNvSpPr/>
            <p:nvPr/>
          </p:nvSpPr>
          <p:spPr>
            <a:xfrm>
              <a:off x="3638000" y="3872192"/>
              <a:ext cx="50332" cy="100631"/>
            </a:xfrm>
            <a:custGeom>
              <a:rect b="b" l="l" r="r" t="t"/>
              <a:pathLst>
                <a:path extrusionOk="0" h="3123" w="1562">
                  <a:moveTo>
                    <a:pt x="1" y="0"/>
                  </a:moveTo>
                  <a:lnTo>
                    <a:pt x="1" y="878"/>
                  </a:lnTo>
                  <a:lnTo>
                    <a:pt x="651" y="1561"/>
                  </a:lnTo>
                  <a:lnTo>
                    <a:pt x="1" y="2212"/>
                  </a:lnTo>
                  <a:lnTo>
                    <a:pt x="1" y="3122"/>
                  </a:lnTo>
                  <a:lnTo>
                    <a:pt x="1562" y="156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34"/>
            <p:cNvSpPr/>
            <p:nvPr/>
          </p:nvSpPr>
          <p:spPr>
            <a:xfrm>
              <a:off x="4163009" y="3732827"/>
              <a:ext cx="207513" cy="378292"/>
            </a:xfrm>
            <a:custGeom>
              <a:rect b="b" l="l" r="r" t="t"/>
              <a:pathLst>
                <a:path extrusionOk="0" h="11740" w="6440">
                  <a:moveTo>
                    <a:pt x="0" y="0"/>
                  </a:moveTo>
                  <a:lnTo>
                    <a:pt x="5854" y="5886"/>
                  </a:lnTo>
                  <a:lnTo>
                    <a:pt x="0" y="11740"/>
                  </a:lnTo>
                  <a:lnTo>
                    <a:pt x="878" y="11740"/>
                  </a:lnTo>
                  <a:lnTo>
                    <a:pt x="6439" y="6179"/>
                  </a:lnTo>
                  <a:lnTo>
                    <a:pt x="6439" y="5561"/>
                  </a:lnTo>
                  <a:lnTo>
                    <a:pt x="87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34"/>
            <p:cNvSpPr/>
            <p:nvPr/>
          </p:nvSpPr>
          <p:spPr>
            <a:xfrm>
              <a:off x="4248915" y="3989548"/>
              <a:ext cx="121608" cy="121575"/>
            </a:xfrm>
            <a:custGeom>
              <a:rect b="b" l="l" r="r" t="t"/>
              <a:pathLst>
                <a:path extrusionOk="0" h="3773" w="3774">
                  <a:moveTo>
                    <a:pt x="3773" y="1"/>
                  </a:moveTo>
                  <a:lnTo>
                    <a:pt x="1" y="3773"/>
                  </a:lnTo>
                  <a:lnTo>
                    <a:pt x="911" y="3773"/>
                  </a:lnTo>
                  <a:lnTo>
                    <a:pt x="3773" y="911"/>
                  </a:lnTo>
                  <a:lnTo>
                    <a:pt x="37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34"/>
            <p:cNvSpPr/>
            <p:nvPr/>
          </p:nvSpPr>
          <p:spPr>
            <a:xfrm>
              <a:off x="4335918" y="4076518"/>
              <a:ext cx="34607" cy="34607"/>
            </a:xfrm>
            <a:custGeom>
              <a:rect b="b" l="l" r="r" t="t"/>
              <a:pathLst>
                <a:path extrusionOk="0" h="1074" w="1074">
                  <a:moveTo>
                    <a:pt x="1073" y="1"/>
                  </a:moveTo>
                  <a:lnTo>
                    <a:pt x="0" y="1074"/>
                  </a:lnTo>
                  <a:lnTo>
                    <a:pt x="878" y="1074"/>
                  </a:lnTo>
                  <a:lnTo>
                    <a:pt x="1073" y="879"/>
                  </a:lnTo>
                  <a:lnTo>
                    <a:pt x="10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34"/>
            <p:cNvSpPr/>
            <p:nvPr/>
          </p:nvSpPr>
          <p:spPr>
            <a:xfrm>
              <a:off x="3903131" y="3732827"/>
              <a:ext cx="217985" cy="378292"/>
            </a:xfrm>
            <a:custGeom>
              <a:rect b="b" l="l" r="r" t="t"/>
              <a:pathLst>
                <a:path extrusionOk="0" h="11740" w="6765">
                  <a:moveTo>
                    <a:pt x="0" y="0"/>
                  </a:moveTo>
                  <a:lnTo>
                    <a:pt x="5854" y="5886"/>
                  </a:lnTo>
                  <a:lnTo>
                    <a:pt x="0" y="11740"/>
                  </a:lnTo>
                  <a:lnTo>
                    <a:pt x="911" y="11740"/>
                  </a:lnTo>
                  <a:lnTo>
                    <a:pt x="6765" y="5886"/>
                  </a:lnTo>
                  <a:lnTo>
                    <a:pt x="9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34"/>
            <p:cNvSpPr/>
            <p:nvPr/>
          </p:nvSpPr>
          <p:spPr>
            <a:xfrm>
              <a:off x="3816161" y="3732827"/>
              <a:ext cx="217985" cy="378292"/>
            </a:xfrm>
            <a:custGeom>
              <a:rect b="b" l="l" r="r" t="t"/>
              <a:pathLst>
                <a:path extrusionOk="0" h="11740" w="6765">
                  <a:moveTo>
                    <a:pt x="0" y="0"/>
                  </a:moveTo>
                  <a:lnTo>
                    <a:pt x="5886" y="5886"/>
                  </a:lnTo>
                  <a:lnTo>
                    <a:pt x="0" y="11740"/>
                  </a:lnTo>
                  <a:lnTo>
                    <a:pt x="911" y="11740"/>
                  </a:lnTo>
                  <a:lnTo>
                    <a:pt x="6764" y="5886"/>
                  </a:lnTo>
                  <a:lnTo>
                    <a:pt x="9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34"/>
            <p:cNvSpPr/>
            <p:nvPr/>
          </p:nvSpPr>
          <p:spPr>
            <a:xfrm>
              <a:off x="4076039" y="3732827"/>
              <a:ext cx="217985" cy="378292"/>
            </a:xfrm>
            <a:custGeom>
              <a:rect b="b" l="l" r="r" t="t"/>
              <a:pathLst>
                <a:path extrusionOk="0" h="11740" w="6765">
                  <a:moveTo>
                    <a:pt x="0" y="0"/>
                  </a:moveTo>
                  <a:lnTo>
                    <a:pt x="5854" y="5886"/>
                  </a:lnTo>
                  <a:lnTo>
                    <a:pt x="0" y="11740"/>
                  </a:lnTo>
                  <a:lnTo>
                    <a:pt x="911" y="11740"/>
                  </a:lnTo>
                  <a:lnTo>
                    <a:pt x="6764" y="5886"/>
                  </a:lnTo>
                  <a:lnTo>
                    <a:pt x="9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34"/>
            <p:cNvSpPr/>
            <p:nvPr/>
          </p:nvSpPr>
          <p:spPr>
            <a:xfrm>
              <a:off x="3989069" y="3732827"/>
              <a:ext cx="217985" cy="378292"/>
            </a:xfrm>
            <a:custGeom>
              <a:rect b="b" l="l" r="r" t="t"/>
              <a:pathLst>
                <a:path extrusionOk="0" h="11740" w="6765">
                  <a:moveTo>
                    <a:pt x="0" y="0"/>
                  </a:moveTo>
                  <a:lnTo>
                    <a:pt x="5886" y="5886"/>
                  </a:lnTo>
                  <a:lnTo>
                    <a:pt x="0" y="11740"/>
                  </a:lnTo>
                  <a:lnTo>
                    <a:pt x="911" y="11740"/>
                  </a:lnTo>
                  <a:lnTo>
                    <a:pt x="6764" y="5886"/>
                  </a:lnTo>
                  <a:lnTo>
                    <a:pt x="9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5"/>
          <p:cNvSpPr txBox="1"/>
          <p:nvPr>
            <p:ph type="title"/>
          </p:nvPr>
        </p:nvSpPr>
        <p:spPr>
          <a:xfrm>
            <a:off x="713225" y="349850"/>
            <a:ext cx="7726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vi"/>
              <a:t>Require function</a:t>
            </a:r>
            <a:endParaRPr/>
          </a:p>
        </p:txBody>
      </p:sp>
      <p:sp>
        <p:nvSpPr>
          <p:cNvPr id="403" name="Google Shape;403;p35"/>
          <p:cNvSpPr txBox="1"/>
          <p:nvPr>
            <p:ph idx="2" type="subTitle"/>
          </p:nvPr>
        </p:nvSpPr>
        <p:spPr>
          <a:xfrm>
            <a:off x="1842657" y="839332"/>
            <a:ext cx="6021191" cy="4156724"/>
          </a:xfrm>
          <a:prstGeom prst="rect">
            <a:avLst/>
          </a:prstGeom>
          <a:noFill/>
          <a:ln>
            <a:noFill/>
          </a:ln>
        </p:spPr>
        <p:txBody>
          <a:bodyPr anchorCtr="0" anchor="t" bIns="91425" lIns="91425" spcFirstLastPara="1" rIns="91425" wrap="square" tIns="91425">
            <a:noAutofit/>
          </a:bodyPr>
          <a:lstStyle/>
          <a:p>
            <a:pPr indent="-342900" lvl="0" marL="482600" rtl="0" algn="l">
              <a:lnSpc>
                <a:spcPct val="115000"/>
              </a:lnSpc>
              <a:spcBef>
                <a:spcPts val="0"/>
              </a:spcBef>
              <a:spcAft>
                <a:spcPts val="0"/>
              </a:spcAft>
              <a:buSzPts val="1400"/>
              <a:buFont typeface="Source Sans Pro"/>
              <a:buChar char="−"/>
            </a:pPr>
            <a:r>
              <a:rPr lang="vi" sz="1800"/>
              <a:t>Log in</a:t>
            </a:r>
            <a:endParaRPr sz="1800"/>
          </a:p>
          <a:p>
            <a:pPr indent="-342900" lvl="0" marL="482600" rtl="0" algn="l">
              <a:lnSpc>
                <a:spcPct val="115000"/>
              </a:lnSpc>
              <a:spcBef>
                <a:spcPts val="0"/>
              </a:spcBef>
              <a:spcAft>
                <a:spcPts val="0"/>
              </a:spcAft>
              <a:buSzPts val="1400"/>
              <a:buFont typeface="Source Sans Pro"/>
              <a:buChar char="−"/>
            </a:pPr>
            <a:r>
              <a:rPr lang="vi" sz="1800"/>
              <a:t>Register</a:t>
            </a:r>
            <a:endParaRPr/>
          </a:p>
          <a:p>
            <a:pPr indent="-342900" lvl="0" marL="482600" rtl="0" algn="l">
              <a:lnSpc>
                <a:spcPct val="115000"/>
              </a:lnSpc>
              <a:spcBef>
                <a:spcPts val="0"/>
              </a:spcBef>
              <a:spcAft>
                <a:spcPts val="0"/>
              </a:spcAft>
              <a:buSzPts val="1400"/>
              <a:buFont typeface="Source Sans Pro"/>
              <a:buChar char="−"/>
            </a:pPr>
            <a:r>
              <a:rPr lang="vi" sz="1800"/>
              <a:t>Manage notes set including:</a:t>
            </a:r>
            <a:endParaRPr/>
          </a:p>
          <a:p>
            <a:pPr indent="-342900" lvl="1" marL="939800" rtl="0" algn="l">
              <a:lnSpc>
                <a:spcPct val="100000"/>
              </a:lnSpc>
              <a:spcBef>
                <a:spcPts val="1600"/>
              </a:spcBef>
              <a:spcAft>
                <a:spcPts val="0"/>
              </a:spcAft>
              <a:buSzPts val="1400"/>
              <a:buFont typeface="Arial"/>
              <a:buChar char="•"/>
            </a:pPr>
            <a:r>
              <a:rPr lang="vi" sz="1800"/>
              <a:t> Add new notepad</a:t>
            </a:r>
            <a:endParaRPr/>
          </a:p>
          <a:p>
            <a:pPr indent="-342900" lvl="1" marL="939800" rtl="0" algn="l">
              <a:lnSpc>
                <a:spcPct val="100000"/>
              </a:lnSpc>
              <a:spcBef>
                <a:spcPts val="1600"/>
              </a:spcBef>
              <a:spcAft>
                <a:spcPts val="0"/>
              </a:spcAft>
              <a:buSzPts val="1400"/>
              <a:buFont typeface="Arial"/>
              <a:buChar char="•"/>
            </a:pPr>
            <a:r>
              <a:rPr lang="vi" sz="1800"/>
              <a:t> Share notebooks</a:t>
            </a:r>
            <a:endParaRPr/>
          </a:p>
          <a:p>
            <a:pPr indent="-342900" lvl="1" marL="939800" rtl="0" algn="l">
              <a:lnSpc>
                <a:spcPct val="100000"/>
              </a:lnSpc>
              <a:spcBef>
                <a:spcPts val="1600"/>
              </a:spcBef>
              <a:spcAft>
                <a:spcPts val="0"/>
              </a:spcAft>
              <a:buSzPts val="1400"/>
              <a:buFont typeface="Arial"/>
              <a:buChar char="•"/>
            </a:pPr>
            <a:r>
              <a:rPr lang="vi" sz="1800"/>
              <a:t>Delete notepad, rename notepad</a:t>
            </a:r>
            <a:endParaRPr/>
          </a:p>
          <a:p>
            <a:pPr indent="-342900" lvl="1" marL="939800" rtl="0" algn="l">
              <a:lnSpc>
                <a:spcPct val="100000"/>
              </a:lnSpc>
              <a:spcBef>
                <a:spcPts val="1600"/>
              </a:spcBef>
              <a:spcAft>
                <a:spcPts val="0"/>
              </a:spcAft>
              <a:buSzPts val="1400"/>
              <a:buFont typeface="Arial"/>
              <a:buChar char="•"/>
            </a:pPr>
            <a:r>
              <a:rPr lang="vi" sz="1800"/>
              <a:t>Export notes to PDF files</a:t>
            </a:r>
            <a:endParaRPr/>
          </a:p>
          <a:p>
            <a:pPr indent="-342900" lvl="0" marL="482600" rtl="0" algn="l">
              <a:lnSpc>
                <a:spcPct val="115000"/>
              </a:lnSpc>
              <a:spcBef>
                <a:spcPts val="0"/>
              </a:spcBef>
              <a:spcAft>
                <a:spcPts val="0"/>
              </a:spcAft>
              <a:buSzPts val="1400"/>
              <a:buFont typeface="Source Sans Pro"/>
              <a:buChar char="−"/>
            </a:pPr>
            <a:r>
              <a:rPr lang="vi" sz="1800"/>
              <a:t>Manage notes</a:t>
            </a:r>
            <a:endParaRPr/>
          </a:p>
          <a:p>
            <a:pPr indent="-342900" lvl="0" marL="482600" rtl="0" algn="l">
              <a:lnSpc>
                <a:spcPct val="115000"/>
              </a:lnSpc>
              <a:spcBef>
                <a:spcPts val="0"/>
              </a:spcBef>
              <a:spcAft>
                <a:spcPts val="0"/>
              </a:spcAft>
              <a:buSzPts val="1400"/>
              <a:buFont typeface="Source Sans Pro"/>
              <a:buChar char="−"/>
            </a:pPr>
            <a:r>
              <a:rPr lang="vi" sz="1800"/>
              <a:t>Search</a:t>
            </a:r>
            <a:endParaRPr/>
          </a:p>
          <a:p>
            <a:pPr indent="-342900" lvl="0" marL="482600" rtl="0" algn="l">
              <a:lnSpc>
                <a:spcPct val="115000"/>
              </a:lnSpc>
              <a:spcBef>
                <a:spcPts val="0"/>
              </a:spcBef>
              <a:spcAft>
                <a:spcPts val="0"/>
              </a:spcAft>
              <a:buSzPts val="1400"/>
              <a:buFont typeface="Source Sans Pro"/>
              <a:buChar char="−"/>
            </a:pPr>
            <a:r>
              <a:rPr lang="vi" sz="1800"/>
              <a:t>Scheduling</a:t>
            </a:r>
            <a:endParaRPr/>
          </a:p>
          <a:p>
            <a:pPr indent="-342900" lvl="0" marL="482600" rtl="0" algn="l">
              <a:lnSpc>
                <a:spcPct val="115000"/>
              </a:lnSpc>
              <a:spcBef>
                <a:spcPts val="0"/>
              </a:spcBef>
              <a:spcAft>
                <a:spcPts val="0"/>
              </a:spcAft>
              <a:buSzPts val="1400"/>
              <a:buFont typeface="Source Sans Pro"/>
              <a:buChar char="−"/>
            </a:pPr>
            <a:r>
              <a:rPr lang="vi" sz="1800"/>
              <a:t>Todolist </a:t>
            </a:r>
            <a:endParaRPr sz="1800"/>
          </a:p>
        </p:txBody>
      </p:sp>
      <p:sp>
        <p:nvSpPr>
          <p:cNvPr id="404" name="Google Shape;404;p35"/>
          <p:cNvSpPr/>
          <p:nvPr/>
        </p:nvSpPr>
        <p:spPr>
          <a:xfrm>
            <a:off x="420914" y="1233714"/>
            <a:ext cx="1161143" cy="928915"/>
          </a:xfrm>
          <a:prstGeom prst="rect">
            <a:avLst/>
          </a:prstGeom>
          <a:solidFill>
            <a:srgbClr val="FFF5EC"/>
          </a:solidFill>
          <a:ln cap="flat" cmpd="sng" w="25400">
            <a:solidFill>
              <a:srgbClr val="FFF5E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405" name="Google Shape;405;p35"/>
          <p:cNvGrpSpPr/>
          <p:nvPr/>
        </p:nvGrpSpPr>
        <p:grpSpPr>
          <a:xfrm rot="5400000">
            <a:off x="1535724" y="916482"/>
            <a:ext cx="1059543" cy="966877"/>
            <a:chOff x="1046125" y="1305238"/>
            <a:chExt cx="425200" cy="425200"/>
          </a:xfrm>
        </p:grpSpPr>
        <p:sp>
          <p:nvSpPr>
            <p:cNvPr id="406" name="Google Shape;406;p35"/>
            <p:cNvSpPr/>
            <p:nvPr/>
          </p:nvSpPr>
          <p:spPr>
            <a:xfrm>
              <a:off x="1046125" y="1305238"/>
              <a:ext cx="33350" cy="425200"/>
            </a:xfrm>
            <a:custGeom>
              <a:rect b="b" l="l" r="r" t="t"/>
              <a:pathLst>
                <a:path extrusionOk="0" h="17008" w="1334">
                  <a:moveTo>
                    <a:pt x="0" y="0"/>
                  </a:moveTo>
                  <a:lnTo>
                    <a:pt x="0" y="17008"/>
                  </a:lnTo>
                  <a:lnTo>
                    <a:pt x="1334" y="17008"/>
                  </a:lnTo>
                  <a:lnTo>
                    <a:pt x="133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35"/>
            <p:cNvSpPr/>
            <p:nvPr/>
          </p:nvSpPr>
          <p:spPr>
            <a:xfrm>
              <a:off x="1046125" y="1696263"/>
              <a:ext cx="425200" cy="34175"/>
            </a:xfrm>
            <a:custGeom>
              <a:rect b="b" l="l" r="r" t="t"/>
              <a:pathLst>
                <a:path extrusionOk="0" h="1367" w="17008">
                  <a:moveTo>
                    <a:pt x="0" y="1"/>
                  </a:moveTo>
                  <a:lnTo>
                    <a:pt x="0" y="1367"/>
                  </a:lnTo>
                  <a:lnTo>
                    <a:pt x="17008" y="1367"/>
                  </a:lnTo>
                  <a:lnTo>
                    <a:pt x="1700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8" name="Google Shape;408;p35"/>
          <p:cNvGrpSpPr/>
          <p:nvPr/>
        </p:nvGrpSpPr>
        <p:grpSpPr>
          <a:xfrm rot="-5400000">
            <a:off x="6433733" y="3885365"/>
            <a:ext cx="1059543" cy="966877"/>
            <a:chOff x="1046125" y="1305238"/>
            <a:chExt cx="425200" cy="425200"/>
          </a:xfrm>
        </p:grpSpPr>
        <p:sp>
          <p:nvSpPr>
            <p:cNvPr id="409" name="Google Shape;409;p35"/>
            <p:cNvSpPr/>
            <p:nvPr/>
          </p:nvSpPr>
          <p:spPr>
            <a:xfrm>
              <a:off x="1046125" y="1305238"/>
              <a:ext cx="33350" cy="425200"/>
            </a:xfrm>
            <a:custGeom>
              <a:rect b="b" l="l" r="r" t="t"/>
              <a:pathLst>
                <a:path extrusionOk="0" h="17008" w="1334">
                  <a:moveTo>
                    <a:pt x="0" y="0"/>
                  </a:moveTo>
                  <a:lnTo>
                    <a:pt x="0" y="17008"/>
                  </a:lnTo>
                  <a:lnTo>
                    <a:pt x="1334" y="17008"/>
                  </a:lnTo>
                  <a:lnTo>
                    <a:pt x="133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5"/>
            <p:cNvSpPr/>
            <p:nvPr/>
          </p:nvSpPr>
          <p:spPr>
            <a:xfrm>
              <a:off x="1046125" y="1696263"/>
              <a:ext cx="425200" cy="34175"/>
            </a:xfrm>
            <a:custGeom>
              <a:rect b="b" l="l" r="r" t="t"/>
              <a:pathLst>
                <a:path extrusionOk="0" h="1367" w="17008">
                  <a:moveTo>
                    <a:pt x="0" y="1"/>
                  </a:moveTo>
                  <a:lnTo>
                    <a:pt x="0" y="1367"/>
                  </a:lnTo>
                  <a:lnTo>
                    <a:pt x="17008" y="1367"/>
                  </a:lnTo>
                  <a:lnTo>
                    <a:pt x="1700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grpSp>
        <p:nvGrpSpPr>
          <p:cNvPr id="415" name="Google Shape;415;p36"/>
          <p:cNvGrpSpPr/>
          <p:nvPr/>
        </p:nvGrpSpPr>
        <p:grpSpPr>
          <a:xfrm>
            <a:off x="134273" y="2702619"/>
            <a:ext cx="2252767" cy="2313568"/>
            <a:chOff x="2082275" y="3297809"/>
            <a:chExt cx="883750" cy="907566"/>
          </a:xfrm>
        </p:grpSpPr>
        <p:sp>
          <p:nvSpPr>
            <p:cNvPr id="416" name="Google Shape;416;p36"/>
            <p:cNvSpPr/>
            <p:nvPr/>
          </p:nvSpPr>
          <p:spPr>
            <a:xfrm>
              <a:off x="2171700" y="3485050"/>
              <a:ext cx="631725" cy="630900"/>
            </a:xfrm>
            <a:custGeom>
              <a:rect b="b" l="l" r="r" t="t"/>
              <a:pathLst>
                <a:path extrusionOk="0" h="25236" w="25269">
                  <a:moveTo>
                    <a:pt x="358" y="0"/>
                  </a:moveTo>
                  <a:cubicBezTo>
                    <a:pt x="228" y="131"/>
                    <a:pt x="131" y="293"/>
                    <a:pt x="1" y="423"/>
                  </a:cubicBezTo>
                  <a:lnTo>
                    <a:pt x="24813" y="25236"/>
                  </a:lnTo>
                  <a:lnTo>
                    <a:pt x="25268" y="24878"/>
                  </a:lnTo>
                  <a:lnTo>
                    <a:pt x="35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36"/>
            <p:cNvSpPr/>
            <p:nvPr/>
          </p:nvSpPr>
          <p:spPr>
            <a:xfrm>
              <a:off x="2096900" y="3636275"/>
              <a:ext cx="554500" cy="555275"/>
            </a:xfrm>
            <a:custGeom>
              <a:rect b="b" l="l" r="r" t="t"/>
              <a:pathLst>
                <a:path extrusionOk="0" h="22211" w="22180">
                  <a:moveTo>
                    <a:pt x="163" y="0"/>
                  </a:moveTo>
                  <a:cubicBezTo>
                    <a:pt x="98" y="228"/>
                    <a:pt x="33" y="423"/>
                    <a:pt x="1" y="650"/>
                  </a:cubicBezTo>
                  <a:lnTo>
                    <a:pt x="21561" y="22211"/>
                  </a:lnTo>
                  <a:cubicBezTo>
                    <a:pt x="21789" y="22178"/>
                    <a:pt x="21984" y="22113"/>
                    <a:pt x="22179" y="22048"/>
                  </a:cubicBezTo>
                  <a:lnTo>
                    <a:pt x="16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36"/>
            <p:cNvSpPr/>
            <p:nvPr/>
          </p:nvSpPr>
          <p:spPr>
            <a:xfrm>
              <a:off x="2140800" y="3529775"/>
              <a:ext cx="617100" cy="617075"/>
            </a:xfrm>
            <a:custGeom>
              <a:rect b="b" l="l" r="r" t="t"/>
              <a:pathLst>
                <a:path extrusionOk="0" h="24683" w="24684">
                  <a:moveTo>
                    <a:pt x="294" y="0"/>
                  </a:moveTo>
                  <a:cubicBezTo>
                    <a:pt x="196" y="163"/>
                    <a:pt x="98" y="325"/>
                    <a:pt x="1" y="520"/>
                  </a:cubicBezTo>
                  <a:lnTo>
                    <a:pt x="24195" y="24682"/>
                  </a:lnTo>
                  <a:cubicBezTo>
                    <a:pt x="24358" y="24585"/>
                    <a:pt x="24521" y="24487"/>
                    <a:pt x="24683" y="24390"/>
                  </a:cubicBezTo>
                  <a:lnTo>
                    <a:pt x="29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36"/>
            <p:cNvSpPr/>
            <p:nvPr/>
          </p:nvSpPr>
          <p:spPr>
            <a:xfrm>
              <a:off x="2116425" y="3580175"/>
              <a:ext cx="591875" cy="591875"/>
            </a:xfrm>
            <a:custGeom>
              <a:rect b="b" l="l" r="r" t="t"/>
              <a:pathLst>
                <a:path extrusionOk="0" h="23675" w="23675">
                  <a:moveTo>
                    <a:pt x="228" y="0"/>
                  </a:moveTo>
                  <a:cubicBezTo>
                    <a:pt x="163" y="195"/>
                    <a:pt x="65" y="358"/>
                    <a:pt x="0" y="553"/>
                  </a:cubicBezTo>
                  <a:lnTo>
                    <a:pt x="23122" y="23674"/>
                  </a:lnTo>
                  <a:cubicBezTo>
                    <a:pt x="23317" y="23609"/>
                    <a:pt x="23512" y="23544"/>
                    <a:pt x="23675" y="23447"/>
                  </a:cubicBezTo>
                  <a:lnTo>
                    <a:pt x="22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36"/>
            <p:cNvSpPr/>
            <p:nvPr/>
          </p:nvSpPr>
          <p:spPr>
            <a:xfrm>
              <a:off x="2084700" y="3699675"/>
              <a:ext cx="504100" cy="503275"/>
            </a:xfrm>
            <a:custGeom>
              <a:rect b="b" l="l" r="r" t="t"/>
              <a:pathLst>
                <a:path extrusionOk="0" h="20131" w="20164">
                  <a:moveTo>
                    <a:pt x="99" y="1"/>
                  </a:moveTo>
                  <a:cubicBezTo>
                    <a:pt x="66" y="228"/>
                    <a:pt x="33" y="456"/>
                    <a:pt x="1" y="716"/>
                  </a:cubicBezTo>
                  <a:lnTo>
                    <a:pt x="19448" y="20130"/>
                  </a:lnTo>
                  <a:cubicBezTo>
                    <a:pt x="19675" y="20130"/>
                    <a:pt x="19903" y="20098"/>
                    <a:pt x="20163" y="20065"/>
                  </a:cubicBezTo>
                  <a:lnTo>
                    <a:pt x="9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36"/>
            <p:cNvSpPr/>
            <p:nvPr/>
          </p:nvSpPr>
          <p:spPr>
            <a:xfrm>
              <a:off x="2207475" y="3444400"/>
              <a:ext cx="635775" cy="636600"/>
            </a:xfrm>
            <a:custGeom>
              <a:rect b="b" l="l" r="r" t="t"/>
              <a:pathLst>
                <a:path extrusionOk="0" h="25464" w="25431">
                  <a:moveTo>
                    <a:pt x="391" y="0"/>
                  </a:moveTo>
                  <a:cubicBezTo>
                    <a:pt x="326" y="66"/>
                    <a:pt x="261" y="131"/>
                    <a:pt x="196" y="196"/>
                  </a:cubicBezTo>
                  <a:lnTo>
                    <a:pt x="0" y="391"/>
                  </a:lnTo>
                  <a:lnTo>
                    <a:pt x="25041" y="25463"/>
                  </a:lnTo>
                  <a:lnTo>
                    <a:pt x="25236" y="25268"/>
                  </a:lnTo>
                  <a:lnTo>
                    <a:pt x="25431" y="25073"/>
                  </a:lnTo>
                  <a:lnTo>
                    <a:pt x="39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36"/>
            <p:cNvSpPr/>
            <p:nvPr/>
          </p:nvSpPr>
          <p:spPr>
            <a:xfrm>
              <a:off x="2082275" y="3772025"/>
              <a:ext cx="433350" cy="433350"/>
            </a:xfrm>
            <a:custGeom>
              <a:rect b="b" l="l" r="r" t="t"/>
              <a:pathLst>
                <a:path extrusionOk="0" h="17334" w="17334">
                  <a:moveTo>
                    <a:pt x="0" y="1"/>
                  </a:moveTo>
                  <a:cubicBezTo>
                    <a:pt x="0" y="294"/>
                    <a:pt x="0" y="554"/>
                    <a:pt x="65" y="814"/>
                  </a:cubicBezTo>
                  <a:lnTo>
                    <a:pt x="16520" y="17301"/>
                  </a:lnTo>
                  <a:cubicBezTo>
                    <a:pt x="16781" y="17301"/>
                    <a:pt x="17041" y="17334"/>
                    <a:pt x="17333" y="17334"/>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36"/>
            <p:cNvSpPr/>
            <p:nvPr/>
          </p:nvSpPr>
          <p:spPr>
            <a:xfrm>
              <a:off x="2093650" y="3859825"/>
              <a:ext cx="334175" cy="334975"/>
            </a:xfrm>
            <a:custGeom>
              <a:rect b="b" l="l" r="r" t="t"/>
              <a:pathLst>
                <a:path extrusionOk="0" h="13399" w="13367">
                  <a:moveTo>
                    <a:pt x="1" y="1"/>
                  </a:moveTo>
                  <a:cubicBezTo>
                    <a:pt x="66" y="359"/>
                    <a:pt x="163" y="716"/>
                    <a:pt x="261" y="1074"/>
                  </a:cubicBezTo>
                  <a:lnTo>
                    <a:pt x="12326" y="13139"/>
                  </a:lnTo>
                  <a:cubicBezTo>
                    <a:pt x="12651" y="13236"/>
                    <a:pt x="13009" y="13334"/>
                    <a:pt x="13366" y="13399"/>
                  </a:cubicBez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36"/>
            <p:cNvSpPr/>
            <p:nvPr/>
          </p:nvSpPr>
          <p:spPr>
            <a:xfrm>
              <a:off x="2518275" y="3297809"/>
              <a:ext cx="432525" cy="433325"/>
            </a:xfrm>
            <a:custGeom>
              <a:rect b="b" l="l" r="r" t="t"/>
              <a:pathLst>
                <a:path extrusionOk="0" h="17333" w="17301">
                  <a:moveTo>
                    <a:pt x="0" y="0"/>
                  </a:moveTo>
                  <a:lnTo>
                    <a:pt x="17301" y="17333"/>
                  </a:lnTo>
                  <a:cubicBezTo>
                    <a:pt x="17301" y="17040"/>
                    <a:pt x="17301" y="16780"/>
                    <a:pt x="17268" y="16520"/>
                  </a:cubicBezTo>
                  <a:lnTo>
                    <a:pt x="813" y="33"/>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36"/>
            <p:cNvSpPr/>
            <p:nvPr/>
          </p:nvSpPr>
          <p:spPr>
            <a:xfrm>
              <a:off x="2462750" y="3322450"/>
              <a:ext cx="503275" cy="503275"/>
            </a:xfrm>
            <a:custGeom>
              <a:rect b="b" l="l" r="r" t="t"/>
              <a:pathLst>
                <a:path extrusionOk="0" h="20131" w="20131">
                  <a:moveTo>
                    <a:pt x="684" y="1"/>
                  </a:moveTo>
                  <a:lnTo>
                    <a:pt x="1" y="66"/>
                  </a:lnTo>
                  <a:lnTo>
                    <a:pt x="20065" y="20130"/>
                  </a:lnTo>
                  <a:cubicBezTo>
                    <a:pt x="20098" y="19902"/>
                    <a:pt x="20098" y="19675"/>
                    <a:pt x="20130" y="19415"/>
                  </a:cubicBezTo>
                  <a:lnTo>
                    <a:pt x="6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36"/>
            <p:cNvSpPr/>
            <p:nvPr/>
          </p:nvSpPr>
          <p:spPr>
            <a:xfrm>
              <a:off x="2144050" y="3987475"/>
              <a:ext cx="156125" cy="156925"/>
            </a:xfrm>
            <a:custGeom>
              <a:rect b="b" l="l" r="r" t="t"/>
              <a:pathLst>
                <a:path extrusionOk="0" h="6277" w="6245">
                  <a:moveTo>
                    <a:pt x="1" y="1"/>
                  </a:moveTo>
                  <a:lnTo>
                    <a:pt x="1" y="1"/>
                  </a:lnTo>
                  <a:cubicBezTo>
                    <a:pt x="1529" y="2602"/>
                    <a:pt x="3676" y="4748"/>
                    <a:pt x="6245" y="6277"/>
                  </a:cubicBez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36"/>
            <p:cNvSpPr/>
            <p:nvPr/>
          </p:nvSpPr>
          <p:spPr>
            <a:xfrm>
              <a:off x="2605250" y="3308359"/>
              <a:ext cx="335000" cy="334975"/>
            </a:xfrm>
            <a:custGeom>
              <a:rect b="b" l="l" r="r" t="t"/>
              <a:pathLst>
                <a:path extrusionOk="0" h="13399" w="13400">
                  <a:moveTo>
                    <a:pt x="1" y="1"/>
                  </a:moveTo>
                  <a:lnTo>
                    <a:pt x="13399" y="13399"/>
                  </a:lnTo>
                  <a:cubicBezTo>
                    <a:pt x="13302" y="13041"/>
                    <a:pt x="13204" y="12683"/>
                    <a:pt x="13106" y="12326"/>
                  </a:cubicBezTo>
                  <a:lnTo>
                    <a:pt x="1074" y="261"/>
                  </a:lnTo>
                  <a:cubicBezTo>
                    <a:pt x="716" y="163"/>
                    <a:pt x="359" y="66"/>
                    <a:pt x="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36"/>
            <p:cNvSpPr/>
            <p:nvPr/>
          </p:nvSpPr>
          <p:spPr>
            <a:xfrm>
              <a:off x="2732900" y="3358759"/>
              <a:ext cx="156925" cy="156950"/>
            </a:xfrm>
            <a:custGeom>
              <a:rect b="b" l="l" r="r" t="t"/>
              <a:pathLst>
                <a:path extrusionOk="0" h="6278" w="6277">
                  <a:moveTo>
                    <a:pt x="1" y="1"/>
                  </a:moveTo>
                  <a:lnTo>
                    <a:pt x="6277" y="6277"/>
                  </a:lnTo>
                  <a:cubicBezTo>
                    <a:pt x="4748" y="3676"/>
                    <a:pt x="2570" y="152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36"/>
            <p:cNvSpPr/>
            <p:nvPr/>
          </p:nvSpPr>
          <p:spPr>
            <a:xfrm>
              <a:off x="2292850" y="3378550"/>
              <a:ext cx="617075" cy="617075"/>
            </a:xfrm>
            <a:custGeom>
              <a:rect b="b" l="l" r="r" t="t"/>
              <a:pathLst>
                <a:path extrusionOk="0" h="24683" w="24683">
                  <a:moveTo>
                    <a:pt x="488" y="0"/>
                  </a:moveTo>
                  <a:cubicBezTo>
                    <a:pt x="325" y="98"/>
                    <a:pt x="163" y="196"/>
                    <a:pt x="0" y="293"/>
                  </a:cubicBezTo>
                  <a:lnTo>
                    <a:pt x="24390" y="24683"/>
                  </a:lnTo>
                  <a:cubicBezTo>
                    <a:pt x="24487" y="24520"/>
                    <a:pt x="24585" y="24358"/>
                    <a:pt x="24682" y="24195"/>
                  </a:cubicBezTo>
                  <a:lnTo>
                    <a:pt x="48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36"/>
            <p:cNvSpPr/>
            <p:nvPr/>
          </p:nvSpPr>
          <p:spPr>
            <a:xfrm>
              <a:off x="2247300" y="3409450"/>
              <a:ext cx="631725" cy="630900"/>
            </a:xfrm>
            <a:custGeom>
              <a:rect b="b" l="l" r="r" t="t"/>
              <a:pathLst>
                <a:path extrusionOk="0" h="25236" w="25269">
                  <a:moveTo>
                    <a:pt x="456" y="0"/>
                  </a:moveTo>
                  <a:cubicBezTo>
                    <a:pt x="326" y="98"/>
                    <a:pt x="164" y="228"/>
                    <a:pt x="1" y="325"/>
                  </a:cubicBezTo>
                  <a:lnTo>
                    <a:pt x="24943" y="25235"/>
                  </a:lnTo>
                  <a:cubicBezTo>
                    <a:pt x="25041" y="25105"/>
                    <a:pt x="25171" y="24943"/>
                    <a:pt x="25269" y="24813"/>
                  </a:cubicBezTo>
                  <a:lnTo>
                    <a:pt x="45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36"/>
            <p:cNvSpPr/>
            <p:nvPr/>
          </p:nvSpPr>
          <p:spPr>
            <a:xfrm>
              <a:off x="2399350" y="3333825"/>
              <a:ext cx="555275" cy="555300"/>
            </a:xfrm>
            <a:custGeom>
              <a:rect b="b" l="l" r="r" t="t"/>
              <a:pathLst>
                <a:path extrusionOk="0" h="22212" w="22211">
                  <a:moveTo>
                    <a:pt x="618" y="1"/>
                  </a:moveTo>
                  <a:cubicBezTo>
                    <a:pt x="423" y="66"/>
                    <a:pt x="195" y="98"/>
                    <a:pt x="0" y="163"/>
                  </a:cubicBezTo>
                  <a:lnTo>
                    <a:pt x="22048" y="22212"/>
                  </a:lnTo>
                  <a:cubicBezTo>
                    <a:pt x="22081" y="22017"/>
                    <a:pt x="22146" y="21789"/>
                    <a:pt x="22211" y="21594"/>
                  </a:cubicBezTo>
                  <a:lnTo>
                    <a:pt x="61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36"/>
            <p:cNvSpPr/>
            <p:nvPr/>
          </p:nvSpPr>
          <p:spPr>
            <a:xfrm>
              <a:off x="2343250" y="3353350"/>
              <a:ext cx="591875" cy="591875"/>
            </a:xfrm>
            <a:custGeom>
              <a:rect b="b" l="l" r="r" t="t"/>
              <a:pathLst>
                <a:path extrusionOk="0" h="23675" w="23675">
                  <a:moveTo>
                    <a:pt x="553" y="0"/>
                  </a:moveTo>
                  <a:lnTo>
                    <a:pt x="0" y="228"/>
                  </a:lnTo>
                  <a:lnTo>
                    <a:pt x="23447" y="23674"/>
                  </a:lnTo>
                  <a:cubicBezTo>
                    <a:pt x="23512" y="23479"/>
                    <a:pt x="23609" y="23317"/>
                    <a:pt x="23675" y="23122"/>
                  </a:cubicBezTo>
                  <a:lnTo>
                    <a:pt x="55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3" name="Google Shape;433;p36"/>
          <p:cNvSpPr txBox="1"/>
          <p:nvPr>
            <p:ph type="title"/>
          </p:nvPr>
        </p:nvSpPr>
        <p:spPr>
          <a:xfrm>
            <a:off x="713225" y="346322"/>
            <a:ext cx="7726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vi"/>
              <a:t>Non-functional requirements</a:t>
            </a:r>
            <a:endParaRPr b="1"/>
          </a:p>
        </p:txBody>
      </p:sp>
      <p:sp>
        <p:nvSpPr>
          <p:cNvPr id="434" name="Google Shape;434;p36"/>
          <p:cNvSpPr/>
          <p:nvPr/>
        </p:nvSpPr>
        <p:spPr>
          <a:xfrm>
            <a:off x="7666875" y="564111"/>
            <a:ext cx="1477121" cy="235996"/>
          </a:xfrm>
          <a:custGeom>
            <a:rect b="b" l="l" r="r" t="t"/>
            <a:pathLst>
              <a:path extrusionOk="0" h="3871" w="24228">
                <a:moveTo>
                  <a:pt x="0" y="0"/>
                </a:moveTo>
                <a:lnTo>
                  <a:pt x="0" y="3870"/>
                </a:lnTo>
                <a:lnTo>
                  <a:pt x="24227" y="3870"/>
                </a:lnTo>
                <a:lnTo>
                  <a:pt x="2422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36"/>
          <p:cNvSpPr/>
          <p:nvPr/>
        </p:nvSpPr>
        <p:spPr>
          <a:xfrm>
            <a:off x="1842546" y="1504574"/>
            <a:ext cx="6720115" cy="1569660"/>
          </a:xfrm>
          <a:prstGeom prst="rect">
            <a:avLst/>
          </a:prstGeom>
          <a:noFill/>
          <a:ln>
            <a:noFill/>
          </a:ln>
        </p:spPr>
        <p:txBody>
          <a:bodyPr anchorCtr="0" anchor="t" bIns="45700" lIns="91425" spcFirstLastPara="1" rIns="91425" wrap="square" tIns="45700">
            <a:noAutofit/>
          </a:bodyPr>
          <a:lstStyle/>
          <a:p>
            <a:pPr indent="-285750" lvl="0" marL="285750" marR="0" rtl="0" algn="l">
              <a:lnSpc>
                <a:spcPct val="200000"/>
              </a:lnSpc>
              <a:spcBef>
                <a:spcPts val="0"/>
              </a:spcBef>
              <a:spcAft>
                <a:spcPts val="0"/>
              </a:spcAft>
              <a:buClr>
                <a:srgbClr val="000000"/>
              </a:buClr>
              <a:buSzPts val="2400"/>
              <a:buFont typeface="Noto Sans Symbols"/>
              <a:buChar char="✔"/>
            </a:pPr>
            <a:r>
              <a:rPr b="0" i="0" lang="vi" sz="2400" u="none" cap="none" strike="noStrike">
                <a:solidFill>
                  <a:srgbClr val="000000"/>
                </a:solidFill>
                <a:latin typeface="Source Sans Pro"/>
                <a:ea typeface="Source Sans Pro"/>
                <a:cs typeface="Source Sans Pro"/>
                <a:sym typeface="Source Sans Pro"/>
              </a:rPr>
              <a:t>The program ensures smooth operation</a:t>
            </a:r>
            <a:endParaRPr/>
          </a:p>
          <a:p>
            <a:pPr indent="-285750" lvl="0" marL="285750" marR="0" rtl="0" algn="l">
              <a:lnSpc>
                <a:spcPct val="200000"/>
              </a:lnSpc>
              <a:spcBef>
                <a:spcPts val="0"/>
              </a:spcBef>
              <a:spcAft>
                <a:spcPts val="0"/>
              </a:spcAft>
              <a:buClr>
                <a:srgbClr val="000000"/>
              </a:buClr>
              <a:buSzPts val="2400"/>
              <a:buFont typeface="Noto Sans Symbols"/>
              <a:buChar char="✔"/>
            </a:pPr>
            <a:r>
              <a:rPr b="0" i="0" lang="vi" sz="2400" u="none" cap="none" strike="noStrike">
                <a:solidFill>
                  <a:srgbClr val="000000"/>
                </a:solidFill>
                <a:latin typeface="Source Sans Pro"/>
                <a:ea typeface="Source Sans Pro"/>
                <a:cs typeface="Source Sans Pro"/>
                <a:sym typeface="Source Sans Pro"/>
              </a:rPr>
              <a:t>Simple interface, easy to use</a:t>
            </a:r>
            <a:endParaRPr/>
          </a:p>
        </p:txBody>
      </p:sp>
      <p:grpSp>
        <p:nvGrpSpPr>
          <p:cNvPr id="436" name="Google Shape;436;p36"/>
          <p:cNvGrpSpPr/>
          <p:nvPr/>
        </p:nvGrpSpPr>
        <p:grpSpPr>
          <a:xfrm flipH="1">
            <a:off x="7338557" y="3823384"/>
            <a:ext cx="1452701" cy="930045"/>
            <a:chOff x="-1172100" y="1818413"/>
            <a:chExt cx="717100" cy="459100"/>
          </a:xfrm>
        </p:grpSpPr>
        <p:sp>
          <p:nvSpPr>
            <p:cNvPr id="437" name="Google Shape;437;p36"/>
            <p:cNvSpPr/>
            <p:nvPr/>
          </p:nvSpPr>
          <p:spPr>
            <a:xfrm>
              <a:off x="-1172100" y="1954738"/>
              <a:ext cx="106550" cy="212200"/>
            </a:xfrm>
            <a:custGeom>
              <a:rect b="b" l="l" r="r" t="t"/>
              <a:pathLst>
                <a:path extrusionOk="0" h="8488" w="4262">
                  <a:moveTo>
                    <a:pt x="1" y="0"/>
                  </a:moveTo>
                  <a:lnTo>
                    <a:pt x="1" y="878"/>
                  </a:lnTo>
                  <a:lnTo>
                    <a:pt x="3350" y="4260"/>
                  </a:lnTo>
                  <a:lnTo>
                    <a:pt x="1" y="7610"/>
                  </a:lnTo>
                  <a:lnTo>
                    <a:pt x="1" y="8488"/>
                  </a:lnTo>
                  <a:lnTo>
                    <a:pt x="4261" y="426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36"/>
            <p:cNvSpPr/>
            <p:nvPr/>
          </p:nvSpPr>
          <p:spPr>
            <a:xfrm>
              <a:off x="-1100550" y="1914088"/>
              <a:ext cx="169125" cy="293500"/>
            </a:xfrm>
            <a:custGeom>
              <a:rect b="b" l="l" r="r" t="t"/>
              <a:pathLst>
                <a:path extrusionOk="0" h="11740" w="6765">
                  <a:moveTo>
                    <a:pt x="1" y="0"/>
                  </a:moveTo>
                  <a:lnTo>
                    <a:pt x="5854" y="5886"/>
                  </a:lnTo>
                  <a:lnTo>
                    <a:pt x="1" y="11740"/>
                  </a:lnTo>
                  <a:lnTo>
                    <a:pt x="879" y="11740"/>
                  </a:lnTo>
                  <a:lnTo>
                    <a:pt x="6765" y="5886"/>
                  </a:lnTo>
                  <a:lnTo>
                    <a:pt x="87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36"/>
            <p:cNvSpPr/>
            <p:nvPr/>
          </p:nvSpPr>
          <p:spPr>
            <a:xfrm>
              <a:off x="-1168025" y="1914088"/>
              <a:ext cx="169125" cy="293500"/>
            </a:xfrm>
            <a:custGeom>
              <a:rect b="b" l="l" r="r" t="t"/>
              <a:pathLst>
                <a:path extrusionOk="0" h="11740" w="6765">
                  <a:moveTo>
                    <a:pt x="1" y="0"/>
                  </a:moveTo>
                  <a:lnTo>
                    <a:pt x="5854" y="5886"/>
                  </a:lnTo>
                  <a:lnTo>
                    <a:pt x="1" y="11740"/>
                  </a:lnTo>
                  <a:lnTo>
                    <a:pt x="911" y="11740"/>
                  </a:lnTo>
                  <a:lnTo>
                    <a:pt x="6765" y="5886"/>
                  </a:lnTo>
                  <a:lnTo>
                    <a:pt x="9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36"/>
            <p:cNvSpPr/>
            <p:nvPr/>
          </p:nvSpPr>
          <p:spPr>
            <a:xfrm>
              <a:off x="-630625" y="1914088"/>
              <a:ext cx="26850" cy="27675"/>
            </a:xfrm>
            <a:custGeom>
              <a:rect b="b" l="l" r="r" t="t"/>
              <a:pathLst>
                <a:path extrusionOk="0" h="1107" w="1074">
                  <a:moveTo>
                    <a:pt x="0" y="0"/>
                  </a:moveTo>
                  <a:lnTo>
                    <a:pt x="1073" y="1106"/>
                  </a:lnTo>
                  <a:lnTo>
                    <a:pt x="1073" y="195"/>
                  </a:lnTo>
                  <a:lnTo>
                    <a:pt x="87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36"/>
            <p:cNvSpPr/>
            <p:nvPr/>
          </p:nvSpPr>
          <p:spPr>
            <a:xfrm>
              <a:off x="-698125" y="1914088"/>
              <a:ext cx="94350" cy="94325"/>
            </a:xfrm>
            <a:custGeom>
              <a:rect b="b" l="l" r="r" t="t"/>
              <a:pathLst>
                <a:path extrusionOk="0" h="3773" w="3774">
                  <a:moveTo>
                    <a:pt x="1" y="0"/>
                  </a:moveTo>
                  <a:lnTo>
                    <a:pt x="3773" y="3773"/>
                  </a:lnTo>
                  <a:lnTo>
                    <a:pt x="3773" y="2895"/>
                  </a:lnTo>
                  <a:lnTo>
                    <a:pt x="9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36"/>
            <p:cNvSpPr/>
            <p:nvPr/>
          </p:nvSpPr>
          <p:spPr>
            <a:xfrm>
              <a:off x="-1172100" y="2022213"/>
              <a:ext cx="39050" cy="78075"/>
            </a:xfrm>
            <a:custGeom>
              <a:rect b="b" l="l" r="r" t="t"/>
              <a:pathLst>
                <a:path extrusionOk="0" h="3123" w="1562">
                  <a:moveTo>
                    <a:pt x="1" y="0"/>
                  </a:moveTo>
                  <a:lnTo>
                    <a:pt x="1" y="878"/>
                  </a:lnTo>
                  <a:lnTo>
                    <a:pt x="651" y="1561"/>
                  </a:lnTo>
                  <a:lnTo>
                    <a:pt x="1" y="2212"/>
                  </a:lnTo>
                  <a:lnTo>
                    <a:pt x="1" y="3122"/>
                  </a:lnTo>
                  <a:lnTo>
                    <a:pt x="1562" y="156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36"/>
            <p:cNvSpPr/>
            <p:nvPr/>
          </p:nvSpPr>
          <p:spPr>
            <a:xfrm>
              <a:off x="-764775" y="1914088"/>
              <a:ext cx="161000" cy="293500"/>
            </a:xfrm>
            <a:custGeom>
              <a:rect b="b" l="l" r="r" t="t"/>
              <a:pathLst>
                <a:path extrusionOk="0" h="11740" w="6440">
                  <a:moveTo>
                    <a:pt x="0" y="0"/>
                  </a:moveTo>
                  <a:lnTo>
                    <a:pt x="5854" y="5886"/>
                  </a:lnTo>
                  <a:lnTo>
                    <a:pt x="0" y="11740"/>
                  </a:lnTo>
                  <a:lnTo>
                    <a:pt x="878" y="11740"/>
                  </a:lnTo>
                  <a:lnTo>
                    <a:pt x="6439" y="6179"/>
                  </a:lnTo>
                  <a:lnTo>
                    <a:pt x="6439" y="5561"/>
                  </a:lnTo>
                  <a:lnTo>
                    <a:pt x="87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36"/>
            <p:cNvSpPr/>
            <p:nvPr/>
          </p:nvSpPr>
          <p:spPr>
            <a:xfrm>
              <a:off x="-698125" y="2113263"/>
              <a:ext cx="94350" cy="94325"/>
            </a:xfrm>
            <a:custGeom>
              <a:rect b="b" l="l" r="r" t="t"/>
              <a:pathLst>
                <a:path extrusionOk="0" h="3773" w="3774">
                  <a:moveTo>
                    <a:pt x="3773" y="1"/>
                  </a:moveTo>
                  <a:lnTo>
                    <a:pt x="1" y="3773"/>
                  </a:lnTo>
                  <a:lnTo>
                    <a:pt x="911" y="3773"/>
                  </a:lnTo>
                  <a:lnTo>
                    <a:pt x="3773" y="911"/>
                  </a:lnTo>
                  <a:lnTo>
                    <a:pt x="37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36"/>
            <p:cNvSpPr/>
            <p:nvPr/>
          </p:nvSpPr>
          <p:spPr>
            <a:xfrm>
              <a:off x="-630625" y="2180738"/>
              <a:ext cx="26850" cy="26850"/>
            </a:xfrm>
            <a:custGeom>
              <a:rect b="b" l="l" r="r" t="t"/>
              <a:pathLst>
                <a:path extrusionOk="0" h="1074" w="1074">
                  <a:moveTo>
                    <a:pt x="1073" y="1"/>
                  </a:moveTo>
                  <a:lnTo>
                    <a:pt x="0" y="1074"/>
                  </a:lnTo>
                  <a:lnTo>
                    <a:pt x="878" y="1074"/>
                  </a:lnTo>
                  <a:lnTo>
                    <a:pt x="1073" y="879"/>
                  </a:lnTo>
                  <a:lnTo>
                    <a:pt x="10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36"/>
            <p:cNvSpPr/>
            <p:nvPr/>
          </p:nvSpPr>
          <p:spPr>
            <a:xfrm>
              <a:off x="-966400" y="1914088"/>
              <a:ext cx="169125" cy="293500"/>
            </a:xfrm>
            <a:custGeom>
              <a:rect b="b" l="l" r="r" t="t"/>
              <a:pathLst>
                <a:path extrusionOk="0" h="11740" w="6765">
                  <a:moveTo>
                    <a:pt x="0" y="0"/>
                  </a:moveTo>
                  <a:lnTo>
                    <a:pt x="5854" y="5886"/>
                  </a:lnTo>
                  <a:lnTo>
                    <a:pt x="0" y="11740"/>
                  </a:lnTo>
                  <a:lnTo>
                    <a:pt x="911" y="11740"/>
                  </a:lnTo>
                  <a:lnTo>
                    <a:pt x="6765" y="5886"/>
                  </a:lnTo>
                  <a:lnTo>
                    <a:pt x="9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36"/>
            <p:cNvSpPr/>
            <p:nvPr/>
          </p:nvSpPr>
          <p:spPr>
            <a:xfrm>
              <a:off x="-1033875" y="1914088"/>
              <a:ext cx="169125" cy="293500"/>
            </a:xfrm>
            <a:custGeom>
              <a:rect b="b" l="l" r="r" t="t"/>
              <a:pathLst>
                <a:path extrusionOk="0" h="11740" w="6765">
                  <a:moveTo>
                    <a:pt x="0" y="0"/>
                  </a:moveTo>
                  <a:lnTo>
                    <a:pt x="5886" y="5886"/>
                  </a:lnTo>
                  <a:lnTo>
                    <a:pt x="0" y="11740"/>
                  </a:lnTo>
                  <a:lnTo>
                    <a:pt x="911" y="11740"/>
                  </a:lnTo>
                  <a:lnTo>
                    <a:pt x="6764" y="5886"/>
                  </a:lnTo>
                  <a:lnTo>
                    <a:pt x="9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36"/>
            <p:cNvSpPr/>
            <p:nvPr/>
          </p:nvSpPr>
          <p:spPr>
            <a:xfrm>
              <a:off x="-832250" y="1914088"/>
              <a:ext cx="169125" cy="293500"/>
            </a:xfrm>
            <a:custGeom>
              <a:rect b="b" l="l" r="r" t="t"/>
              <a:pathLst>
                <a:path extrusionOk="0" h="11740" w="6765">
                  <a:moveTo>
                    <a:pt x="0" y="0"/>
                  </a:moveTo>
                  <a:lnTo>
                    <a:pt x="5854" y="5886"/>
                  </a:lnTo>
                  <a:lnTo>
                    <a:pt x="0" y="11740"/>
                  </a:lnTo>
                  <a:lnTo>
                    <a:pt x="911" y="11740"/>
                  </a:lnTo>
                  <a:lnTo>
                    <a:pt x="6764" y="5886"/>
                  </a:lnTo>
                  <a:lnTo>
                    <a:pt x="9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36"/>
            <p:cNvSpPr/>
            <p:nvPr/>
          </p:nvSpPr>
          <p:spPr>
            <a:xfrm>
              <a:off x="-899725" y="1914088"/>
              <a:ext cx="169125" cy="293500"/>
            </a:xfrm>
            <a:custGeom>
              <a:rect b="b" l="l" r="r" t="t"/>
              <a:pathLst>
                <a:path extrusionOk="0" h="11740" w="6765">
                  <a:moveTo>
                    <a:pt x="0" y="0"/>
                  </a:moveTo>
                  <a:lnTo>
                    <a:pt x="5886" y="5886"/>
                  </a:lnTo>
                  <a:lnTo>
                    <a:pt x="0" y="11740"/>
                  </a:lnTo>
                  <a:lnTo>
                    <a:pt x="911" y="11740"/>
                  </a:lnTo>
                  <a:lnTo>
                    <a:pt x="6764" y="5886"/>
                  </a:lnTo>
                  <a:lnTo>
                    <a:pt x="9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36"/>
            <p:cNvSpPr/>
            <p:nvPr/>
          </p:nvSpPr>
          <p:spPr>
            <a:xfrm>
              <a:off x="-990800" y="1818413"/>
              <a:ext cx="535800" cy="459100"/>
            </a:xfrm>
            <a:custGeom>
              <a:rect b="b" l="l" r="r" t="t"/>
              <a:pathLst>
                <a:path extrusionOk="0" h="18364" w="21432">
                  <a:moveTo>
                    <a:pt x="12220" y="966"/>
                  </a:moveTo>
                  <a:cubicBezTo>
                    <a:pt x="12234" y="966"/>
                    <a:pt x="12247" y="966"/>
                    <a:pt x="12261" y="966"/>
                  </a:cubicBezTo>
                  <a:cubicBezTo>
                    <a:pt x="16781" y="998"/>
                    <a:pt x="20456" y="4673"/>
                    <a:pt x="20456" y="9193"/>
                  </a:cubicBezTo>
                  <a:cubicBezTo>
                    <a:pt x="20456" y="14147"/>
                    <a:pt x="16386" y="17431"/>
                    <a:pt x="12153" y="17431"/>
                  </a:cubicBezTo>
                  <a:cubicBezTo>
                    <a:pt x="10134" y="17431"/>
                    <a:pt x="8077" y="16684"/>
                    <a:pt x="6407" y="15014"/>
                  </a:cubicBezTo>
                  <a:cubicBezTo>
                    <a:pt x="1246" y="9820"/>
                    <a:pt x="4898" y="966"/>
                    <a:pt x="12220" y="966"/>
                  </a:cubicBezTo>
                  <a:close/>
                  <a:moveTo>
                    <a:pt x="12170" y="1"/>
                  </a:moveTo>
                  <a:cubicBezTo>
                    <a:pt x="9919" y="1"/>
                    <a:pt x="7625" y="832"/>
                    <a:pt x="5757" y="2689"/>
                  </a:cubicBezTo>
                  <a:cubicBezTo>
                    <a:pt x="1" y="8478"/>
                    <a:pt x="4066" y="18364"/>
                    <a:pt x="12261" y="18364"/>
                  </a:cubicBezTo>
                  <a:cubicBezTo>
                    <a:pt x="17301" y="18364"/>
                    <a:pt x="21399" y="14266"/>
                    <a:pt x="21431" y="9193"/>
                  </a:cubicBezTo>
                  <a:cubicBezTo>
                    <a:pt x="21431" y="3664"/>
                    <a:pt x="16896" y="1"/>
                    <a:pt x="1217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37"/>
          <p:cNvSpPr txBox="1"/>
          <p:nvPr>
            <p:ph type="title"/>
          </p:nvPr>
        </p:nvSpPr>
        <p:spPr>
          <a:xfrm>
            <a:off x="2676225" y="1568102"/>
            <a:ext cx="4582804" cy="1284314"/>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vi"/>
              <a:t>demo</a:t>
            </a:r>
            <a:endParaRPr/>
          </a:p>
        </p:txBody>
      </p:sp>
      <p:sp>
        <p:nvSpPr>
          <p:cNvPr id="456" name="Google Shape;456;p37"/>
          <p:cNvSpPr txBox="1"/>
          <p:nvPr>
            <p:ph idx="2" type="title"/>
          </p:nvPr>
        </p:nvSpPr>
        <p:spPr>
          <a:xfrm>
            <a:off x="713225" y="1228509"/>
            <a:ext cx="1918200" cy="1963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0"/>
              <a:buNone/>
            </a:pPr>
            <a:r>
              <a:rPr lang="vi"/>
              <a:t>04</a:t>
            </a:r>
            <a:endParaRPr/>
          </a:p>
        </p:txBody>
      </p:sp>
      <p:sp>
        <p:nvSpPr>
          <p:cNvPr id="457" name="Google Shape;457;p37"/>
          <p:cNvSpPr/>
          <p:nvPr/>
        </p:nvSpPr>
        <p:spPr>
          <a:xfrm>
            <a:off x="5167387" y="4250652"/>
            <a:ext cx="1327756" cy="1045028"/>
          </a:xfrm>
          <a:custGeom>
            <a:rect b="b" l="l" r="r" t="t"/>
            <a:pathLst>
              <a:path extrusionOk="0" h="18364" w="21432">
                <a:moveTo>
                  <a:pt x="12220" y="966"/>
                </a:moveTo>
                <a:cubicBezTo>
                  <a:pt x="12234" y="966"/>
                  <a:pt x="12247" y="966"/>
                  <a:pt x="12261" y="966"/>
                </a:cubicBezTo>
                <a:cubicBezTo>
                  <a:pt x="16781" y="998"/>
                  <a:pt x="20456" y="4673"/>
                  <a:pt x="20456" y="9193"/>
                </a:cubicBezTo>
                <a:cubicBezTo>
                  <a:pt x="20456" y="14147"/>
                  <a:pt x="16386" y="17431"/>
                  <a:pt x="12153" y="17431"/>
                </a:cubicBezTo>
                <a:cubicBezTo>
                  <a:pt x="10134" y="17431"/>
                  <a:pt x="8077" y="16684"/>
                  <a:pt x="6407" y="15014"/>
                </a:cubicBezTo>
                <a:cubicBezTo>
                  <a:pt x="1246" y="9820"/>
                  <a:pt x="4898" y="966"/>
                  <a:pt x="12220" y="966"/>
                </a:cubicBezTo>
                <a:close/>
                <a:moveTo>
                  <a:pt x="12170" y="1"/>
                </a:moveTo>
                <a:cubicBezTo>
                  <a:pt x="9919" y="1"/>
                  <a:pt x="7625" y="832"/>
                  <a:pt x="5757" y="2689"/>
                </a:cubicBezTo>
                <a:cubicBezTo>
                  <a:pt x="1" y="8478"/>
                  <a:pt x="4066" y="18364"/>
                  <a:pt x="12261" y="18364"/>
                </a:cubicBezTo>
                <a:cubicBezTo>
                  <a:pt x="17301" y="18364"/>
                  <a:pt x="21399" y="14266"/>
                  <a:pt x="21431" y="9193"/>
                </a:cubicBezTo>
                <a:cubicBezTo>
                  <a:pt x="21431" y="3664"/>
                  <a:pt x="16896" y="1"/>
                  <a:pt x="121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37"/>
          <p:cNvSpPr/>
          <p:nvPr/>
        </p:nvSpPr>
        <p:spPr>
          <a:xfrm>
            <a:off x="1168075" y="2958900"/>
            <a:ext cx="966879" cy="235996"/>
          </a:xfrm>
          <a:custGeom>
            <a:rect b="b" l="l" r="r" t="t"/>
            <a:pathLst>
              <a:path extrusionOk="0" h="3871" w="24228">
                <a:moveTo>
                  <a:pt x="0" y="0"/>
                </a:moveTo>
                <a:lnTo>
                  <a:pt x="0" y="3870"/>
                </a:lnTo>
                <a:lnTo>
                  <a:pt x="24227" y="3870"/>
                </a:lnTo>
                <a:lnTo>
                  <a:pt x="2422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9" name="Google Shape;459;p37"/>
          <p:cNvPicPr preferRelativeResize="0"/>
          <p:nvPr/>
        </p:nvPicPr>
        <p:blipFill rotWithShape="1">
          <a:blip r:embed="rId3">
            <a:alphaModFix/>
          </a:blip>
          <a:srcRect b="843" l="786" r="809" t="1362"/>
          <a:stretch/>
        </p:blipFill>
        <p:spPr>
          <a:xfrm>
            <a:off x="4111706" y="2125304"/>
            <a:ext cx="4178854" cy="2339606"/>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grpSp>
        <p:nvGrpSpPr>
          <p:cNvPr id="460" name="Google Shape;460;p37"/>
          <p:cNvGrpSpPr/>
          <p:nvPr/>
        </p:nvGrpSpPr>
        <p:grpSpPr>
          <a:xfrm>
            <a:off x="134336" y="4164863"/>
            <a:ext cx="1033740" cy="533892"/>
            <a:chOff x="3638000" y="3732827"/>
            <a:chExt cx="732525" cy="378298"/>
          </a:xfrm>
        </p:grpSpPr>
        <p:sp>
          <p:nvSpPr>
            <p:cNvPr id="461" name="Google Shape;461;p37"/>
            <p:cNvSpPr/>
            <p:nvPr/>
          </p:nvSpPr>
          <p:spPr>
            <a:xfrm>
              <a:off x="3638000" y="3785222"/>
              <a:ext cx="137332" cy="273505"/>
            </a:xfrm>
            <a:custGeom>
              <a:rect b="b" l="l" r="r" t="t"/>
              <a:pathLst>
                <a:path extrusionOk="0" h="8488" w="4262">
                  <a:moveTo>
                    <a:pt x="1" y="0"/>
                  </a:moveTo>
                  <a:lnTo>
                    <a:pt x="1" y="878"/>
                  </a:lnTo>
                  <a:lnTo>
                    <a:pt x="3350" y="4260"/>
                  </a:lnTo>
                  <a:lnTo>
                    <a:pt x="1" y="7610"/>
                  </a:lnTo>
                  <a:lnTo>
                    <a:pt x="1" y="8488"/>
                  </a:lnTo>
                  <a:lnTo>
                    <a:pt x="4261" y="426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37"/>
            <p:cNvSpPr/>
            <p:nvPr/>
          </p:nvSpPr>
          <p:spPr>
            <a:xfrm>
              <a:off x="3730222" y="3732827"/>
              <a:ext cx="217985" cy="378292"/>
            </a:xfrm>
            <a:custGeom>
              <a:rect b="b" l="l" r="r" t="t"/>
              <a:pathLst>
                <a:path extrusionOk="0" h="11740" w="6765">
                  <a:moveTo>
                    <a:pt x="1" y="0"/>
                  </a:moveTo>
                  <a:lnTo>
                    <a:pt x="5854" y="5886"/>
                  </a:lnTo>
                  <a:lnTo>
                    <a:pt x="1" y="11740"/>
                  </a:lnTo>
                  <a:lnTo>
                    <a:pt x="879" y="11740"/>
                  </a:lnTo>
                  <a:lnTo>
                    <a:pt x="6765" y="5886"/>
                  </a:lnTo>
                  <a:lnTo>
                    <a:pt x="87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37"/>
            <p:cNvSpPr/>
            <p:nvPr/>
          </p:nvSpPr>
          <p:spPr>
            <a:xfrm>
              <a:off x="3643252" y="3732827"/>
              <a:ext cx="217985" cy="378292"/>
            </a:xfrm>
            <a:custGeom>
              <a:rect b="b" l="l" r="r" t="t"/>
              <a:pathLst>
                <a:path extrusionOk="0" h="11740" w="6765">
                  <a:moveTo>
                    <a:pt x="1" y="0"/>
                  </a:moveTo>
                  <a:lnTo>
                    <a:pt x="5854" y="5886"/>
                  </a:lnTo>
                  <a:lnTo>
                    <a:pt x="1" y="11740"/>
                  </a:lnTo>
                  <a:lnTo>
                    <a:pt x="911" y="11740"/>
                  </a:lnTo>
                  <a:lnTo>
                    <a:pt x="6765" y="5886"/>
                  </a:lnTo>
                  <a:lnTo>
                    <a:pt x="9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37"/>
            <p:cNvSpPr/>
            <p:nvPr/>
          </p:nvSpPr>
          <p:spPr>
            <a:xfrm>
              <a:off x="4335918" y="3732827"/>
              <a:ext cx="34607" cy="35670"/>
            </a:xfrm>
            <a:custGeom>
              <a:rect b="b" l="l" r="r" t="t"/>
              <a:pathLst>
                <a:path extrusionOk="0" h="1107" w="1074">
                  <a:moveTo>
                    <a:pt x="0" y="0"/>
                  </a:moveTo>
                  <a:lnTo>
                    <a:pt x="1073" y="1106"/>
                  </a:lnTo>
                  <a:lnTo>
                    <a:pt x="1073" y="195"/>
                  </a:lnTo>
                  <a:lnTo>
                    <a:pt x="87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37"/>
            <p:cNvSpPr/>
            <p:nvPr/>
          </p:nvSpPr>
          <p:spPr>
            <a:xfrm>
              <a:off x="4248915" y="3732827"/>
              <a:ext cx="121608" cy="121575"/>
            </a:xfrm>
            <a:custGeom>
              <a:rect b="b" l="l" r="r" t="t"/>
              <a:pathLst>
                <a:path extrusionOk="0" h="3773" w="3774">
                  <a:moveTo>
                    <a:pt x="1" y="0"/>
                  </a:moveTo>
                  <a:lnTo>
                    <a:pt x="3773" y="3773"/>
                  </a:lnTo>
                  <a:lnTo>
                    <a:pt x="3773" y="2895"/>
                  </a:lnTo>
                  <a:lnTo>
                    <a:pt x="9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37"/>
            <p:cNvSpPr/>
            <p:nvPr/>
          </p:nvSpPr>
          <p:spPr>
            <a:xfrm>
              <a:off x="3638000" y="3872192"/>
              <a:ext cx="50332" cy="100631"/>
            </a:xfrm>
            <a:custGeom>
              <a:rect b="b" l="l" r="r" t="t"/>
              <a:pathLst>
                <a:path extrusionOk="0" h="3123" w="1562">
                  <a:moveTo>
                    <a:pt x="1" y="0"/>
                  </a:moveTo>
                  <a:lnTo>
                    <a:pt x="1" y="878"/>
                  </a:lnTo>
                  <a:lnTo>
                    <a:pt x="651" y="1561"/>
                  </a:lnTo>
                  <a:lnTo>
                    <a:pt x="1" y="2212"/>
                  </a:lnTo>
                  <a:lnTo>
                    <a:pt x="1" y="3122"/>
                  </a:lnTo>
                  <a:lnTo>
                    <a:pt x="1562" y="156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37"/>
            <p:cNvSpPr/>
            <p:nvPr/>
          </p:nvSpPr>
          <p:spPr>
            <a:xfrm>
              <a:off x="4163009" y="3732827"/>
              <a:ext cx="207513" cy="378292"/>
            </a:xfrm>
            <a:custGeom>
              <a:rect b="b" l="l" r="r" t="t"/>
              <a:pathLst>
                <a:path extrusionOk="0" h="11740" w="6440">
                  <a:moveTo>
                    <a:pt x="0" y="0"/>
                  </a:moveTo>
                  <a:lnTo>
                    <a:pt x="5854" y="5886"/>
                  </a:lnTo>
                  <a:lnTo>
                    <a:pt x="0" y="11740"/>
                  </a:lnTo>
                  <a:lnTo>
                    <a:pt x="878" y="11740"/>
                  </a:lnTo>
                  <a:lnTo>
                    <a:pt x="6439" y="6179"/>
                  </a:lnTo>
                  <a:lnTo>
                    <a:pt x="6439" y="5561"/>
                  </a:lnTo>
                  <a:lnTo>
                    <a:pt x="87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37"/>
            <p:cNvSpPr/>
            <p:nvPr/>
          </p:nvSpPr>
          <p:spPr>
            <a:xfrm>
              <a:off x="4248915" y="3989548"/>
              <a:ext cx="121608" cy="121575"/>
            </a:xfrm>
            <a:custGeom>
              <a:rect b="b" l="l" r="r" t="t"/>
              <a:pathLst>
                <a:path extrusionOk="0" h="3773" w="3774">
                  <a:moveTo>
                    <a:pt x="3773" y="1"/>
                  </a:moveTo>
                  <a:lnTo>
                    <a:pt x="1" y="3773"/>
                  </a:lnTo>
                  <a:lnTo>
                    <a:pt x="911" y="3773"/>
                  </a:lnTo>
                  <a:lnTo>
                    <a:pt x="3773" y="911"/>
                  </a:lnTo>
                  <a:lnTo>
                    <a:pt x="37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37"/>
            <p:cNvSpPr/>
            <p:nvPr/>
          </p:nvSpPr>
          <p:spPr>
            <a:xfrm>
              <a:off x="4335918" y="4076518"/>
              <a:ext cx="34607" cy="34607"/>
            </a:xfrm>
            <a:custGeom>
              <a:rect b="b" l="l" r="r" t="t"/>
              <a:pathLst>
                <a:path extrusionOk="0" h="1074" w="1074">
                  <a:moveTo>
                    <a:pt x="1073" y="1"/>
                  </a:moveTo>
                  <a:lnTo>
                    <a:pt x="0" y="1074"/>
                  </a:lnTo>
                  <a:lnTo>
                    <a:pt x="878" y="1074"/>
                  </a:lnTo>
                  <a:lnTo>
                    <a:pt x="1073" y="879"/>
                  </a:lnTo>
                  <a:lnTo>
                    <a:pt x="10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37"/>
            <p:cNvSpPr/>
            <p:nvPr/>
          </p:nvSpPr>
          <p:spPr>
            <a:xfrm>
              <a:off x="3903131" y="3732827"/>
              <a:ext cx="217985" cy="378292"/>
            </a:xfrm>
            <a:custGeom>
              <a:rect b="b" l="l" r="r" t="t"/>
              <a:pathLst>
                <a:path extrusionOk="0" h="11740" w="6765">
                  <a:moveTo>
                    <a:pt x="0" y="0"/>
                  </a:moveTo>
                  <a:lnTo>
                    <a:pt x="5854" y="5886"/>
                  </a:lnTo>
                  <a:lnTo>
                    <a:pt x="0" y="11740"/>
                  </a:lnTo>
                  <a:lnTo>
                    <a:pt x="911" y="11740"/>
                  </a:lnTo>
                  <a:lnTo>
                    <a:pt x="6765" y="5886"/>
                  </a:lnTo>
                  <a:lnTo>
                    <a:pt x="9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37"/>
            <p:cNvSpPr/>
            <p:nvPr/>
          </p:nvSpPr>
          <p:spPr>
            <a:xfrm>
              <a:off x="3816161" y="3732827"/>
              <a:ext cx="217985" cy="378292"/>
            </a:xfrm>
            <a:custGeom>
              <a:rect b="b" l="l" r="r" t="t"/>
              <a:pathLst>
                <a:path extrusionOk="0" h="11740" w="6765">
                  <a:moveTo>
                    <a:pt x="0" y="0"/>
                  </a:moveTo>
                  <a:lnTo>
                    <a:pt x="5886" y="5886"/>
                  </a:lnTo>
                  <a:lnTo>
                    <a:pt x="0" y="11740"/>
                  </a:lnTo>
                  <a:lnTo>
                    <a:pt x="911" y="11740"/>
                  </a:lnTo>
                  <a:lnTo>
                    <a:pt x="6764" y="5886"/>
                  </a:lnTo>
                  <a:lnTo>
                    <a:pt x="9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37"/>
            <p:cNvSpPr/>
            <p:nvPr/>
          </p:nvSpPr>
          <p:spPr>
            <a:xfrm>
              <a:off x="4076039" y="3732827"/>
              <a:ext cx="217985" cy="378292"/>
            </a:xfrm>
            <a:custGeom>
              <a:rect b="b" l="l" r="r" t="t"/>
              <a:pathLst>
                <a:path extrusionOk="0" h="11740" w="6765">
                  <a:moveTo>
                    <a:pt x="0" y="0"/>
                  </a:moveTo>
                  <a:lnTo>
                    <a:pt x="5854" y="5886"/>
                  </a:lnTo>
                  <a:lnTo>
                    <a:pt x="0" y="11740"/>
                  </a:lnTo>
                  <a:lnTo>
                    <a:pt x="911" y="11740"/>
                  </a:lnTo>
                  <a:lnTo>
                    <a:pt x="6764" y="5886"/>
                  </a:lnTo>
                  <a:lnTo>
                    <a:pt x="9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37"/>
            <p:cNvSpPr/>
            <p:nvPr/>
          </p:nvSpPr>
          <p:spPr>
            <a:xfrm>
              <a:off x="3989069" y="3732827"/>
              <a:ext cx="217985" cy="378292"/>
            </a:xfrm>
            <a:custGeom>
              <a:rect b="b" l="l" r="r" t="t"/>
              <a:pathLst>
                <a:path extrusionOk="0" h="11740" w="6765">
                  <a:moveTo>
                    <a:pt x="0" y="0"/>
                  </a:moveTo>
                  <a:lnTo>
                    <a:pt x="5886" y="5886"/>
                  </a:lnTo>
                  <a:lnTo>
                    <a:pt x="0" y="11740"/>
                  </a:lnTo>
                  <a:lnTo>
                    <a:pt x="911" y="11740"/>
                  </a:lnTo>
                  <a:lnTo>
                    <a:pt x="6764" y="5886"/>
                  </a:lnTo>
                  <a:lnTo>
                    <a:pt x="9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4" name="Google Shape;474;p37"/>
          <p:cNvSpPr/>
          <p:nvPr/>
        </p:nvSpPr>
        <p:spPr>
          <a:xfrm>
            <a:off x="3817394" y="1839749"/>
            <a:ext cx="588625" cy="587800"/>
          </a:xfrm>
          <a:custGeom>
            <a:rect b="b" l="l" r="r" t="t"/>
            <a:pathLst>
              <a:path extrusionOk="0" h="23512" w="23545">
                <a:moveTo>
                  <a:pt x="11773" y="0"/>
                </a:moveTo>
                <a:cubicBezTo>
                  <a:pt x="5269" y="0"/>
                  <a:pt x="1" y="5268"/>
                  <a:pt x="1" y="11772"/>
                </a:cubicBezTo>
                <a:cubicBezTo>
                  <a:pt x="1" y="18244"/>
                  <a:pt x="5269" y="23512"/>
                  <a:pt x="11773" y="23512"/>
                </a:cubicBezTo>
                <a:cubicBezTo>
                  <a:pt x="18277" y="23512"/>
                  <a:pt x="23545" y="18244"/>
                  <a:pt x="23545" y="11772"/>
                </a:cubicBezTo>
                <a:cubicBezTo>
                  <a:pt x="23545" y="5268"/>
                  <a:pt x="18277" y="0"/>
                  <a:pt x="117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38"/>
          <p:cNvSpPr/>
          <p:nvPr/>
        </p:nvSpPr>
        <p:spPr>
          <a:xfrm>
            <a:off x="2616875" y="2116747"/>
            <a:ext cx="1744668" cy="1620681"/>
          </a:xfrm>
          <a:custGeom>
            <a:rect b="b" l="l" r="r" t="t"/>
            <a:pathLst>
              <a:path extrusionOk="0" h="38406" w="38407">
                <a:moveTo>
                  <a:pt x="19220" y="0"/>
                </a:moveTo>
                <a:cubicBezTo>
                  <a:pt x="8618" y="0"/>
                  <a:pt x="1" y="8618"/>
                  <a:pt x="1" y="19219"/>
                </a:cubicBezTo>
                <a:cubicBezTo>
                  <a:pt x="1" y="29821"/>
                  <a:pt x="8618" y="38406"/>
                  <a:pt x="19220" y="38406"/>
                </a:cubicBezTo>
                <a:cubicBezTo>
                  <a:pt x="29821" y="38406"/>
                  <a:pt x="38406" y="29821"/>
                  <a:pt x="38406" y="19219"/>
                </a:cubicBezTo>
                <a:cubicBezTo>
                  <a:pt x="38406" y="8618"/>
                  <a:pt x="29821" y="0"/>
                  <a:pt x="1922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38"/>
          <p:cNvSpPr txBox="1"/>
          <p:nvPr>
            <p:ph idx="2" type="title"/>
          </p:nvPr>
        </p:nvSpPr>
        <p:spPr>
          <a:xfrm>
            <a:off x="1702950" y="1522611"/>
            <a:ext cx="6304432" cy="1963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0"/>
              <a:buNone/>
            </a:pPr>
            <a:r>
              <a:rPr lang="vi">
                <a:solidFill>
                  <a:srgbClr val="FF7005"/>
                </a:solidFill>
              </a:rPr>
              <a:t>thanks</a:t>
            </a:r>
            <a:endParaRPr>
              <a:solidFill>
                <a:srgbClr val="FF7005"/>
              </a:solidFill>
            </a:endParaRPr>
          </a:p>
        </p:txBody>
      </p:sp>
      <p:sp>
        <p:nvSpPr>
          <p:cNvPr id="481" name="Google Shape;481;p38"/>
          <p:cNvSpPr/>
          <p:nvPr/>
        </p:nvSpPr>
        <p:spPr>
          <a:xfrm>
            <a:off x="1168075" y="2958900"/>
            <a:ext cx="966879" cy="235996"/>
          </a:xfrm>
          <a:custGeom>
            <a:rect b="b" l="l" r="r" t="t"/>
            <a:pathLst>
              <a:path extrusionOk="0" h="3871" w="24228">
                <a:moveTo>
                  <a:pt x="0" y="0"/>
                </a:moveTo>
                <a:lnTo>
                  <a:pt x="0" y="3870"/>
                </a:lnTo>
                <a:lnTo>
                  <a:pt x="24227" y="3870"/>
                </a:lnTo>
                <a:lnTo>
                  <a:pt x="2422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38"/>
          <p:cNvSpPr/>
          <p:nvPr/>
        </p:nvSpPr>
        <p:spPr>
          <a:xfrm>
            <a:off x="5167387" y="4250652"/>
            <a:ext cx="1327756" cy="1045028"/>
          </a:xfrm>
          <a:custGeom>
            <a:rect b="b" l="l" r="r" t="t"/>
            <a:pathLst>
              <a:path extrusionOk="0" h="18364" w="21432">
                <a:moveTo>
                  <a:pt x="12220" y="966"/>
                </a:moveTo>
                <a:cubicBezTo>
                  <a:pt x="12234" y="966"/>
                  <a:pt x="12247" y="966"/>
                  <a:pt x="12261" y="966"/>
                </a:cubicBezTo>
                <a:cubicBezTo>
                  <a:pt x="16781" y="998"/>
                  <a:pt x="20456" y="4673"/>
                  <a:pt x="20456" y="9193"/>
                </a:cubicBezTo>
                <a:cubicBezTo>
                  <a:pt x="20456" y="14147"/>
                  <a:pt x="16386" y="17431"/>
                  <a:pt x="12153" y="17431"/>
                </a:cubicBezTo>
                <a:cubicBezTo>
                  <a:pt x="10134" y="17431"/>
                  <a:pt x="8077" y="16684"/>
                  <a:pt x="6407" y="15014"/>
                </a:cubicBezTo>
                <a:cubicBezTo>
                  <a:pt x="1246" y="9820"/>
                  <a:pt x="4898" y="966"/>
                  <a:pt x="12220" y="966"/>
                </a:cubicBezTo>
                <a:close/>
                <a:moveTo>
                  <a:pt x="12170" y="1"/>
                </a:moveTo>
                <a:cubicBezTo>
                  <a:pt x="9919" y="1"/>
                  <a:pt x="7625" y="832"/>
                  <a:pt x="5757" y="2689"/>
                </a:cubicBezTo>
                <a:cubicBezTo>
                  <a:pt x="1" y="8478"/>
                  <a:pt x="4066" y="18364"/>
                  <a:pt x="12261" y="18364"/>
                </a:cubicBezTo>
                <a:cubicBezTo>
                  <a:pt x="17301" y="18364"/>
                  <a:pt x="21399" y="14266"/>
                  <a:pt x="21431" y="9193"/>
                </a:cubicBezTo>
                <a:cubicBezTo>
                  <a:pt x="21431" y="3664"/>
                  <a:pt x="16896" y="1"/>
                  <a:pt x="121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3" name="Google Shape;483;p38"/>
          <p:cNvGrpSpPr/>
          <p:nvPr/>
        </p:nvGrpSpPr>
        <p:grpSpPr>
          <a:xfrm>
            <a:off x="134336" y="4164863"/>
            <a:ext cx="1033740" cy="533892"/>
            <a:chOff x="3638000" y="3732827"/>
            <a:chExt cx="732525" cy="378298"/>
          </a:xfrm>
        </p:grpSpPr>
        <p:sp>
          <p:nvSpPr>
            <p:cNvPr id="484" name="Google Shape;484;p38"/>
            <p:cNvSpPr/>
            <p:nvPr/>
          </p:nvSpPr>
          <p:spPr>
            <a:xfrm>
              <a:off x="3638000" y="3785222"/>
              <a:ext cx="137332" cy="273505"/>
            </a:xfrm>
            <a:custGeom>
              <a:rect b="b" l="l" r="r" t="t"/>
              <a:pathLst>
                <a:path extrusionOk="0" h="8488" w="4262">
                  <a:moveTo>
                    <a:pt x="1" y="0"/>
                  </a:moveTo>
                  <a:lnTo>
                    <a:pt x="1" y="878"/>
                  </a:lnTo>
                  <a:lnTo>
                    <a:pt x="3350" y="4260"/>
                  </a:lnTo>
                  <a:lnTo>
                    <a:pt x="1" y="7610"/>
                  </a:lnTo>
                  <a:lnTo>
                    <a:pt x="1" y="8488"/>
                  </a:lnTo>
                  <a:lnTo>
                    <a:pt x="4261" y="426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38"/>
            <p:cNvSpPr/>
            <p:nvPr/>
          </p:nvSpPr>
          <p:spPr>
            <a:xfrm>
              <a:off x="3730222" y="3732827"/>
              <a:ext cx="217985" cy="378292"/>
            </a:xfrm>
            <a:custGeom>
              <a:rect b="b" l="l" r="r" t="t"/>
              <a:pathLst>
                <a:path extrusionOk="0" h="11740" w="6765">
                  <a:moveTo>
                    <a:pt x="1" y="0"/>
                  </a:moveTo>
                  <a:lnTo>
                    <a:pt x="5854" y="5886"/>
                  </a:lnTo>
                  <a:lnTo>
                    <a:pt x="1" y="11740"/>
                  </a:lnTo>
                  <a:lnTo>
                    <a:pt x="879" y="11740"/>
                  </a:lnTo>
                  <a:lnTo>
                    <a:pt x="6765" y="5886"/>
                  </a:lnTo>
                  <a:lnTo>
                    <a:pt x="87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38"/>
            <p:cNvSpPr/>
            <p:nvPr/>
          </p:nvSpPr>
          <p:spPr>
            <a:xfrm>
              <a:off x="3643252" y="3732827"/>
              <a:ext cx="217985" cy="378292"/>
            </a:xfrm>
            <a:custGeom>
              <a:rect b="b" l="l" r="r" t="t"/>
              <a:pathLst>
                <a:path extrusionOk="0" h="11740" w="6765">
                  <a:moveTo>
                    <a:pt x="1" y="0"/>
                  </a:moveTo>
                  <a:lnTo>
                    <a:pt x="5854" y="5886"/>
                  </a:lnTo>
                  <a:lnTo>
                    <a:pt x="1" y="11740"/>
                  </a:lnTo>
                  <a:lnTo>
                    <a:pt x="911" y="11740"/>
                  </a:lnTo>
                  <a:lnTo>
                    <a:pt x="6765" y="5886"/>
                  </a:lnTo>
                  <a:lnTo>
                    <a:pt x="9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38"/>
            <p:cNvSpPr/>
            <p:nvPr/>
          </p:nvSpPr>
          <p:spPr>
            <a:xfrm>
              <a:off x="4335918" y="3732827"/>
              <a:ext cx="34607" cy="35670"/>
            </a:xfrm>
            <a:custGeom>
              <a:rect b="b" l="l" r="r" t="t"/>
              <a:pathLst>
                <a:path extrusionOk="0" h="1107" w="1074">
                  <a:moveTo>
                    <a:pt x="0" y="0"/>
                  </a:moveTo>
                  <a:lnTo>
                    <a:pt x="1073" y="1106"/>
                  </a:lnTo>
                  <a:lnTo>
                    <a:pt x="1073" y="195"/>
                  </a:lnTo>
                  <a:lnTo>
                    <a:pt x="87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38"/>
            <p:cNvSpPr/>
            <p:nvPr/>
          </p:nvSpPr>
          <p:spPr>
            <a:xfrm>
              <a:off x="4248915" y="3732827"/>
              <a:ext cx="121608" cy="121575"/>
            </a:xfrm>
            <a:custGeom>
              <a:rect b="b" l="l" r="r" t="t"/>
              <a:pathLst>
                <a:path extrusionOk="0" h="3773" w="3774">
                  <a:moveTo>
                    <a:pt x="1" y="0"/>
                  </a:moveTo>
                  <a:lnTo>
                    <a:pt x="3773" y="3773"/>
                  </a:lnTo>
                  <a:lnTo>
                    <a:pt x="3773" y="2895"/>
                  </a:lnTo>
                  <a:lnTo>
                    <a:pt x="9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38"/>
            <p:cNvSpPr/>
            <p:nvPr/>
          </p:nvSpPr>
          <p:spPr>
            <a:xfrm>
              <a:off x="3638000" y="3872192"/>
              <a:ext cx="50332" cy="100631"/>
            </a:xfrm>
            <a:custGeom>
              <a:rect b="b" l="l" r="r" t="t"/>
              <a:pathLst>
                <a:path extrusionOk="0" h="3123" w="1562">
                  <a:moveTo>
                    <a:pt x="1" y="0"/>
                  </a:moveTo>
                  <a:lnTo>
                    <a:pt x="1" y="878"/>
                  </a:lnTo>
                  <a:lnTo>
                    <a:pt x="651" y="1561"/>
                  </a:lnTo>
                  <a:lnTo>
                    <a:pt x="1" y="2212"/>
                  </a:lnTo>
                  <a:lnTo>
                    <a:pt x="1" y="3122"/>
                  </a:lnTo>
                  <a:lnTo>
                    <a:pt x="1562" y="156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38"/>
            <p:cNvSpPr/>
            <p:nvPr/>
          </p:nvSpPr>
          <p:spPr>
            <a:xfrm>
              <a:off x="4163009" y="3732827"/>
              <a:ext cx="207513" cy="378292"/>
            </a:xfrm>
            <a:custGeom>
              <a:rect b="b" l="l" r="r" t="t"/>
              <a:pathLst>
                <a:path extrusionOk="0" h="11740" w="6440">
                  <a:moveTo>
                    <a:pt x="0" y="0"/>
                  </a:moveTo>
                  <a:lnTo>
                    <a:pt x="5854" y="5886"/>
                  </a:lnTo>
                  <a:lnTo>
                    <a:pt x="0" y="11740"/>
                  </a:lnTo>
                  <a:lnTo>
                    <a:pt x="878" y="11740"/>
                  </a:lnTo>
                  <a:lnTo>
                    <a:pt x="6439" y="6179"/>
                  </a:lnTo>
                  <a:lnTo>
                    <a:pt x="6439" y="5561"/>
                  </a:lnTo>
                  <a:lnTo>
                    <a:pt x="87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38"/>
            <p:cNvSpPr/>
            <p:nvPr/>
          </p:nvSpPr>
          <p:spPr>
            <a:xfrm>
              <a:off x="4248915" y="3989548"/>
              <a:ext cx="121608" cy="121575"/>
            </a:xfrm>
            <a:custGeom>
              <a:rect b="b" l="l" r="r" t="t"/>
              <a:pathLst>
                <a:path extrusionOk="0" h="3773" w="3774">
                  <a:moveTo>
                    <a:pt x="3773" y="1"/>
                  </a:moveTo>
                  <a:lnTo>
                    <a:pt x="1" y="3773"/>
                  </a:lnTo>
                  <a:lnTo>
                    <a:pt x="911" y="3773"/>
                  </a:lnTo>
                  <a:lnTo>
                    <a:pt x="3773" y="911"/>
                  </a:lnTo>
                  <a:lnTo>
                    <a:pt x="37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38"/>
            <p:cNvSpPr/>
            <p:nvPr/>
          </p:nvSpPr>
          <p:spPr>
            <a:xfrm>
              <a:off x="4335918" y="4076518"/>
              <a:ext cx="34607" cy="34607"/>
            </a:xfrm>
            <a:custGeom>
              <a:rect b="b" l="l" r="r" t="t"/>
              <a:pathLst>
                <a:path extrusionOk="0" h="1074" w="1074">
                  <a:moveTo>
                    <a:pt x="1073" y="1"/>
                  </a:moveTo>
                  <a:lnTo>
                    <a:pt x="0" y="1074"/>
                  </a:lnTo>
                  <a:lnTo>
                    <a:pt x="878" y="1074"/>
                  </a:lnTo>
                  <a:lnTo>
                    <a:pt x="1073" y="879"/>
                  </a:lnTo>
                  <a:lnTo>
                    <a:pt x="10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38"/>
            <p:cNvSpPr/>
            <p:nvPr/>
          </p:nvSpPr>
          <p:spPr>
            <a:xfrm>
              <a:off x="3903131" y="3732827"/>
              <a:ext cx="217985" cy="378292"/>
            </a:xfrm>
            <a:custGeom>
              <a:rect b="b" l="l" r="r" t="t"/>
              <a:pathLst>
                <a:path extrusionOk="0" h="11740" w="6765">
                  <a:moveTo>
                    <a:pt x="0" y="0"/>
                  </a:moveTo>
                  <a:lnTo>
                    <a:pt x="5854" y="5886"/>
                  </a:lnTo>
                  <a:lnTo>
                    <a:pt x="0" y="11740"/>
                  </a:lnTo>
                  <a:lnTo>
                    <a:pt x="911" y="11740"/>
                  </a:lnTo>
                  <a:lnTo>
                    <a:pt x="6765" y="5886"/>
                  </a:lnTo>
                  <a:lnTo>
                    <a:pt x="9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38"/>
            <p:cNvSpPr/>
            <p:nvPr/>
          </p:nvSpPr>
          <p:spPr>
            <a:xfrm>
              <a:off x="3816161" y="3732827"/>
              <a:ext cx="217985" cy="378292"/>
            </a:xfrm>
            <a:custGeom>
              <a:rect b="b" l="l" r="r" t="t"/>
              <a:pathLst>
                <a:path extrusionOk="0" h="11740" w="6765">
                  <a:moveTo>
                    <a:pt x="0" y="0"/>
                  </a:moveTo>
                  <a:lnTo>
                    <a:pt x="5886" y="5886"/>
                  </a:lnTo>
                  <a:lnTo>
                    <a:pt x="0" y="11740"/>
                  </a:lnTo>
                  <a:lnTo>
                    <a:pt x="911" y="11740"/>
                  </a:lnTo>
                  <a:lnTo>
                    <a:pt x="6764" y="5886"/>
                  </a:lnTo>
                  <a:lnTo>
                    <a:pt x="9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38"/>
            <p:cNvSpPr/>
            <p:nvPr/>
          </p:nvSpPr>
          <p:spPr>
            <a:xfrm>
              <a:off x="4076039" y="3732827"/>
              <a:ext cx="217985" cy="378292"/>
            </a:xfrm>
            <a:custGeom>
              <a:rect b="b" l="l" r="r" t="t"/>
              <a:pathLst>
                <a:path extrusionOk="0" h="11740" w="6765">
                  <a:moveTo>
                    <a:pt x="0" y="0"/>
                  </a:moveTo>
                  <a:lnTo>
                    <a:pt x="5854" y="5886"/>
                  </a:lnTo>
                  <a:lnTo>
                    <a:pt x="0" y="11740"/>
                  </a:lnTo>
                  <a:lnTo>
                    <a:pt x="911" y="11740"/>
                  </a:lnTo>
                  <a:lnTo>
                    <a:pt x="6764" y="5886"/>
                  </a:lnTo>
                  <a:lnTo>
                    <a:pt x="9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38"/>
            <p:cNvSpPr/>
            <p:nvPr/>
          </p:nvSpPr>
          <p:spPr>
            <a:xfrm>
              <a:off x="3989069" y="3732827"/>
              <a:ext cx="217985" cy="378292"/>
            </a:xfrm>
            <a:custGeom>
              <a:rect b="b" l="l" r="r" t="t"/>
              <a:pathLst>
                <a:path extrusionOk="0" h="11740" w="6765">
                  <a:moveTo>
                    <a:pt x="0" y="0"/>
                  </a:moveTo>
                  <a:lnTo>
                    <a:pt x="5886" y="5886"/>
                  </a:lnTo>
                  <a:lnTo>
                    <a:pt x="0" y="11740"/>
                  </a:lnTo>
                  <a:lnTo>
                    <a:pt x="911" y="11740"/>
                  </a:lnTo>
                  <a:lnTo>
                    <a:pt x="6764" y="5886"/>
                  </a:lnTo>
                  <a:lnTo>
                    <a:pt x="9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7" name="Google Shape;497;p38"/>
          <p:cNvSpPr/>
          <p:nvPr/>
        </p:nvSpPr>
        <p:spPr>
          <a:xfrm>
            <a:off x="-1727778" y="-1313339"/>
            <a:ext cx="3342679" cy="2703256"/>
          </a:xfrm>
          <a:custGeom>
            <a:rect b="b" l="l" r="r" t="t"/>
            <a:pathLst>
              <a:path extrusionOk="0" h="18364" w="21432">
                <a:moveTo>
                  <a:pt x="12220" y="966"/>
                </a:moveTo>
                <a:cubicBezTo>
                  <a:pt x="12234" y="966"/>
                  <a:pt x="12247" y="966"/>
                  <a:pt x="12261" y="966"/>
                </a:cubicBezTo>
                <a:cubicBezTo>
                  <a:pt x="16781" y="998"/>
                  <a:pt x="20456" y="4673"/>
                  <a:pt x="20456" y="9193"/>
                </a:cubicBezTo>
                <a:cubicBezTo>
                  <a:pt x="20456" y="14147"/>
                  <a:pt x="16386" y="17431"/>
                  <a:pt x="12153" y="17431"/>
                </a:cubicBezTo>
                <a:cubicBezTo>
                  <a:pt x="10134" y="17431"/>
                  <a:pt x="8077" y="16684"/>
                  <a:pt x="6407" y="15014"/>
                </a:cubicBezTo>
                <a:cubicBezTo>
                  <a:pt x="1246" y="9820"/>
                  <a:pt x="4898" y="966"/>
                  <a:pt x="12220" y="966"/>
                </a:cubicBezTo>
                <a:close/>
                <a:moveTo>
                  <a:pt x="12170" y="1"/>
                </a:moveTo>
                <a:cubicBezTo>
                  <a:pt x="9919" y="1"/>
                  <a:pt x="7625" y="832"/>
                  <a:pt x="5757" y="2689"/>
                </a:cubicBezTo>
                <a:cubicBezTo>
                  <a:pt x="1" y="8478"/>
                  <a:pt x="4066" y="18364"/>
                  <a:pt x="12261" y="18364"/>
                </a:cubicBezTo>
                <a:cubicBezTo>
                  <a:pt x="17301" y="18364"/>
                  <a:pt x="21399" y="14266"/>
                  <a:pt x="21431" y="9193"/>
                </a:cubicBezTo>
                <a:cubicBezTo>
                  <a:pt x="21431" y="3664"/>
                  <a:pt x="16896" y="1"/>
                  <a:pt x="121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6"/>
          <p:cNvSpPr txBox="1"/>
          <p:nvPr>
            <p:ph type="title"/>
          </p:nvPr>
        </p:nvSpPr>
        <p:spPr>
          <a:xfrm>
            <a:off x="713250" y="347509"/>
            <a:ext cx="7717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vi"/>
              <a:t>TABLE OF CONTENTS</a:t>
            </a:r>
            <a:endParaRPr/>
          </a:p>
        </p:txBody>
      </p:sp>
      <p:sp>
        <p:nvSpPr>
          <p:cNvPr id="260" name="Google Shape;260;p26"/>
          <p:cNvSpPr txBox="1"/>
          <p:nvPr>
            <p:ph idx="1" type="subTitle"/>
          </p:nvPr>
        </p:nvSpPr>
        <p:spPr>
          <a:xfrm>
            <a:off x="1754163" y="1397775"/>
            <a:ext cx="2508000" cy="76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vi"/>
              <a:t>Introduction</a:t>
            </a:r>
            <a:endParaRPr/>
          </a:p>
        </p:txBody>
      </p:sp>
      <p:sp>
        <p:nvSpPr>
          <p:cNvPr id="261" name="Google Shape;261;p26"/>
          <p:cNvSpPr txBox="1"/>
          <p:nvPr>
            <p:ph idx="2" type="title"/>
          </p:nvPr>
        </p:nvSpPr>
        <p:spPr>
          <a:xfrm>
            <a:off x="1021363" y="1208692"/>
            <a:ext cx="757500" cy="96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vi"/>
              <a:t>01</a:t>
            </a:r>
            <a:endParaRPr/>
          </a:p>
        </p:txBody>
      </p:sp>
      <p:sp>
        <p:nvSpPr>
          <p:cNvPr id="262" name="Google Shape;262;p26"/>
          <p:cNvSpPr txBox="1"/>
          <p:nvPr>
            <p:ph idx="4" type="subTitle"/>
          </p:nvPr>
        </p:nvSpPr>
        <p:spPr>
          <a:xfrm>
            <a:off x="5614637" y="1397766"/>
            <a:ext cx="3059100" cy="77602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vi"/>
              <a:t>Introduction to </a:t>
            </a:r>
            <a:r>
              <a:rPr b="1" lang="vi"/>
              <a:t>.NET MAUI</a:t>
            </a:r>
            <a:endParaRPr/>
          </a:p>
          <a:p>
            <a:pPr indent="0" lvl="0" marL="0" rtl="0" algn="l">
              <a:lnSpc>
                <a:spcPct val="100000"/>
              </a:lnSpc>
              <a:spcBef>
                <a:spcPts val="1600"/>
              </a:spcBef>
              <a:spcAft>
                <a:spcPts val="1600"/>
              </a:spcAft>
              <a:buSzPts val="1400"/>
              <a:buNone/>
            </a:pPr>
            <a:r>
              <a:t/>
            </a:r>
            <a:endParaRPr/>
          </a:p>
        </p:txBody>
      </p:sp>
      <p:sp>
        <p:nvSpPr>
          <p:cNvPr id="263" name="Google Shape;263;p26"/>
          <p:cNvSpPr txBox="1"/>
          <p:nvPr>
            <p:ph idx="5" type="title"/>
          </p:nvPr>
        </p:nvSpPr>
        <p:spPr>
          <a:xfrm>
            <a:off x="4881838" y="1208692"/>
            <a:ext cx="757500" cy="96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vi"/>
              <a:t>02</a:t>
            </a:r>
            <a:endParaRPr/>
          </a:p>
        </p:txBody>
      </p:sp>
      <p:sp>
        <p:nvSpPr>
          <p:cNvPr id="264" name="Google Shape;264;p26"/>
          <p:cNvSpPr txBox="1"/>
          <p:nvPr>
            <p:ph idx="7" type="subTitle"/>
          </p:nvPr>
        </p:nvSpPr>
        <p:spPr>
          <a:xfrm>
            <a:off x="1778863" y="2993900"/>
            <a:ext cx="2508000" cy="97542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vi"/>
              <a:t>Description of program system</a:t>
            </a:r>
            <a:endParaRPr/>
          </a:p>
        </p:txBody>
      </p:sp>
      <p:sp>
        <p:nvSpPr>
          <p:cNvPr id="265" name="Google Shape;265;p26"/>
          <p:cNvSpPr txBox="1"/>
          <p:nvPr>
            <p:ph idx="8" type="title"/>
          </p:nvPr>
        </p:nvSpPr>
        <p:spPr>
          <a:xfrm>
            <a:off x="1021363" y="2804825"/>
            <a:ext cx="757500" cy="96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vi"/>
              <a:t>03</a:t>
            </a:r>
            <a:endParaRPr/>
          </a:p>
        </p:txBody>
      </p:sp>
      <p:sp>
        <p:nvSpPr>
          <p:cNvPr id="266" name="Google Shape;266;p26"/>
          <p:cNvSpPr txBox="1"/>
          <p:nvPr>
            <p:ph idx="13" type="subTitle"/>
          </p:nvPr>
        </p:nvSpPr>
        <p:spPr>
          <a:xfrm>
            <a:off x="5614638" y="2993900"/>
            <a:ext cx="2508000" cy="76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SzPts val="1400"/>
              <a:buNone/>
            </a:pPr>
            <a:r>
              <a:rPr lang="vi"/>
              <a:t>demo</a:t>
            </a:r>
            <a:endParaRPr/>
          </a:p>
        </p:txBody>
      </p:sp>
      <p:sp>
        <p:nvSpPr>
          <p:cNvPr id="267" name="Google Shape;267;p26"/>
          <p:cNvSpPr txBox="1"/>
          <p:nvPr>
            <p:ph idx="14" type="title"/>
          </p:nvPr>
        </p:nvSpPr>
        <p:spPr>
          <a:xfrm>
            <a:off x="4881838" y="2804825"/>
            <a:ext cx="757500" cy="96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vi"/>
              <a:t>04</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27"/>
          <p:cNvPicPr preferRelativeResize="0"/>
          <p:nvPr/>
        </p:nvPicPr>
        <p:blipFill rotWithShape="1">
          <a:blip r:embed="rId3">
            <a:alphaModFix/>
          </a:blip>
          <a:srcRect b="0" l="10617" r="27504" t="0"/>
          <a:stretch/>
        </p:blipFill>
        <p:spPr>
          <a:xfrm>
            <a:off x="5486385" y="1427375"/>
            <a:ext cx="2953513" cy="3182113"/>
          </a:xfrm>
          <a:prstGeom prst="rect">
            <a:avLst/>
          </a:prstGeom>
          <a:noFill/>
          <a:ln>
            <a:noFill/>
          </a:ln>
        </p:spPr>
      </p:pic>
      <p:sp>
        <p:nvSpPr>
          <p:cNvPr id="273" name="Google Shape;273;p27"/>
          <p:cNvSpPr txBox="1"/>
          <p:nvPr>
            <p:ph type="title"/>
          </p:nvPr>
        </p:nvSpPr>
        <p:spPr>
          <a:xfrm>
            <a:off x="2304225" y="2184600"/>
            <a:ext cx="2880900" cy="77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vi"/>
              <a:t>Introduction</a:t>
            </a:r>
            <a:endParaRPr/>
          </a:p>
        </p:txBody>
      </p:sp>
      <p:sp>
        <p:nvSpPr>
          <p:cNvPr id="274" name="Google Shape;274;p27"/>
          <p:cNvSpPr txBox="1"/>
          <p:nvPr>
            <p:ph idx="2" type="title"/>
          </p:nvPr>
        </p:nvSpPr>
        <p:spPr>
          <a:xfrm>
            <a:off x="713225" y="1228509"/>
            <a:ext cx="1918200" cy="1963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0"/>
              <a:buNone/>
            </a:pPr>
            <a:r>
              <a:rPr lang="vi"/>
              <a:t>01</a:t>
            </a:r>
            <a:endParaRPr/>
          </a:p>
        </p:txBody>
      </p:sp>
      <p:sp>
        <p:nvSpPr>
          <p:cNvPr id="275" name="Google Shape;275;p27"/>
          <p:cNvSpPr/>
          <p:nvPr/>
        </p:nvSpPr>
        <p:spPr>
          <a:xfrm>
            <a:off x="1168075" y="2958900"/>
            <a:ext cx="966879" cy="235996"/>
          </a:xfrm>
          <a:custGeom>
            <a:rect b="b" l="l" r="r" t="t"/>
            <a:pathLst>
              <a:path extrusionOk="0" h="3871" w="24228">
                <a:moveTo>
                  <a:pt x="0" y="0"/>
                </a:moveTo>
                <a:lnTo>
                  <a:pt x="0" y="3870"/>
                </a:lnTo>
                <a:lnTo>
                  <a:pt x="24227" y="3870"/>
                </a:lnTo>
                <a:lnTo>
                  <a:pt x="2422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27"/>
          <p:cNvSpPr/>
          <p:nvPr/>
        </p:nvSpPr>
        <p:spPr>
          <a:xfrm>
            <a:off x="5077951" y="1164290"/>
            <a:ext cx="1021676" cy="1020303"/>
          </a:xfrm>
          <a:custGeom>
            <a:rect b="b" l="l" r="r" t="t"/>
            <a:pathLst>
              <a:path extrusionOk="0" h="23512" w="23545">
                <a:moveTo>
                  <a:pt x="11773" y="0"/>
                </a:moveTo>
                <a:cubicBezTo>
                  <a:pt x="5269" y="0"/>
                  <a:pt x="1" y="5268"/>
                  <a:pt x="1" y="11772"/>
                </a:cubicBezTo>
                <a:cubicBezTo>
                  <a:pt x="1" y="18244"/>
                  <a:pt x="5269" y="23512"/>
                  <a:pt x="11773" y="23512"/>
                </a:cubicBezTo>
                <a:cubicBezTo>
                  <a:pt x="18277" y="23512"/>
                  <a:pt x="23545" y="18244"/>
                  <a:pt x="23545" y="11772"/>
                </a:cubicBezTo>
                <a:cubicBezTo>
                  <a:pt x="23545" y="5268"/>
                  <a:pt x="18277" y="0"/>
                  <a:pt x="117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8"/>
          <p:cNvSpPr txBox="1"/>
          <p:nvPr>
            <p:ph type="title"/>
          </p:nvPr>
        </p:nvSpPr>
        <p:spPr>
          <a:xfrm>
            <a:off x="713225" y="349850"/>
            <a:ext cx="7726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vi"/>
              <a:t>Reasons for choosing a topic</a:t>
            </a:r>
            <a:endParaRPr/>
          </a:p>
        </p:txBody>
      </p:sp>
      <p:sp>
        <p:nvSpPr>
          <p:cNvPr id="282" name="Google Shape;282;p28"/>
          <p:cNvSpPr txBox="1"/>
          <p:nvPr>
            <p:ph idx="2" type="subTitle"/>
          </p:nvPr>
        </p:nvSpPr>
        <p:spPr>
          <a:xfrm>
            <a:off x="3946811" y="1767633"/>
            <a:ext cx="4427700" cy="455400"/>
          </a:xfrm>
          <a:prstGeom prst="rect">
            <a:avLst/>
          </a:prstGeom>
          <a:noFill/>
          <a:ln>
            <a:noFill/>
          </a:ln>
        </p:spPr>
        <p:txBody>
          <a:bodyPr anchorCtr="0" anchor="t" bIns="91425" lIns="91425" spcFirstLastPara="1" rIns="91425" wrap="square" tIns="91425">
            <a:noAutofit/>
          </a:bodyPr>
          <a:lstStyle/>
          <a:p>
            <a:pPr indent="-285750" lvl="0" marL="285750" rtl="0" algn="l">
              <a:lnSpc>
                <a:spcPct val="115000"/>
              </a:lnSpc>
              <a:spcBef>
                <a:spcPts val="0"/>
              </a:spcBef>
              <a:spcAft>
                <a:spcPts val="1600"/>
              </a:spcAft>
              <a:buSzPts val="1400"/>
              <a:buFont typeface="Source Sans Pro"/>
              <a:buChar char="−"/>
            </a:pPr>
            <a:r>
              <a:rPr lang="vi" sz="1800"/>
              <a:t>Information Technology is widely studied and applied in many fields</a:t>
            </a:r>
            <a:endParaRPr/>
          </a:p>
        </p:txBody>
      </p:sp>
      <p:sp>
        <p:nvSpPr>
          <p:cNvPr id="283" name="Google Shape;283;p28"/>
          <p:cNvSpPr txBox="1"/>
          <p:nvPr>
            <p:ph idx="4" type="subTitle"/>
          </p:nvPr>
        </p:nvSpPr>
        <p:spPr>
          <a:xfrm>
            <a:off x="3946811" y="2563031"/>
            <a:ext cx="4427700" cy="455400"/>
          </a:xfrm>
          <a:prstGeom prst="rect">
            <a:avLst/>
          </a:prstGeom>
          <a:noFill/>
          <a:ln>
            <a:noFill/>
          </a:ln>
        </p:spPr>
        <p:txBody>
          <a:bodyPr anchorCtr="0" anchor="t" bIns="91425" lIns="91425" spcFirstLastPara="1" rIns="91425" wrap="square" tIns="91425">
            <a:noAutofit/>
          </a:bodyPr>
          <a:lstStyle/>
          <a:p>
            <a:pPr indent="-285750" lvl="0" marL="285750" rtl="0" algn="l">
              <a:lnSpc>
                <a:spcPct val="115000"/>
              </a:lnSpc>
              <a:spcBef>
                <a:spcPts val="0"/>
              </a:spcBef>
              <a:spcAft>
                <a:spcPts val="1600"/>
              </a:spcAft>
              <a:buSzPts val="1400"/>
              <a:buFont typeface="Source Sans Pro"/>
              <a:buChar char="−"/>
            </a:pPr>
            <a:r>
              <a:rPr lang="vi" sz="1800"/>
              <a:t>Smartphones have become a must-have in everyone's daily life</a:t>
            </a:r>
            <a:endParaRPr/>
          </a:p>
        </p:txBody>
      </p:sp>
      <p:sp>
        <p:nvSpPr>
          <p:cNvPr id="284" name="Google Shape;284;p28"/>
          <p:cNvSpPr txBox="1"/>
          <p:nvPr>
            <p:ph idx="6" type="subTitle"/>
          </p:nvPr>
        </p:nvSpPr>
        <p:spPr>
          <a:xfrm>
            <a:off x="3946811" y="3358429"/>
            <a:ext cx="4427700" cy="455400"/>
          </a:xfrm>
          <a:prstGeom prst="rect">
            <a:avLst/>
          </a:prstGeom>
          <a:noFill/>
          <a:ln>
            <a:noFill/>
          </a:ln>
        </p:spPr>
        <p:txBody>
          <a:bodyPr anchorCtr="0" anchor="t" bIns="91425" lIns="91425" spcFirstLastPara="1" rIns="91425" wrap="square" tIns="91425">
            <a:noAutofit/>
          </a:bodyPr>
          <a:lstStyle/>
          <a:p>
            <a:pPr indent="-285750" lvl="0" marL="285750" rtl="0" algn="l">
              <a:lnSpc>
                <a:spcPct val="115000"/>
              </a:lnSpc>
              <a:spcBef>
                <a:spcPts val="0"/>
              </a:spcBef>
              <a:spcAft>
                <a:spcPts val="1600"/>
              </a:spcAft>
              <a:buSzPts val="1100"/>
              <a:buFont typeface="Source Sans Pro"/>
              <a:buChar char="−"/>
            </a:pPr>
            <a:r>
              <a:rPr lang="vi" sz="1800"/>
              <a:t>Develop a program that helps users to plan and manage it effectively and qualitatively</a:t>
            </a:r>
            <a:endParaRPr/>
          </a:p>
        </p:txBody>
      </p:sp>
      <p:pic>
        <p:nvPicPr>
          <p:cNvPr id="285" name="Google Shape;285;p28"/>
          <p:cNvPicPr preferRelativeResize="0"/>
          <p:nvPr/>
        </p:nvPicPr>
        <p:blipFill rotWithShape="1">
          <a:blip r:embed="rId3">
            <a:alphaModFix/>
          </a:blip>
          <a:srcRect b="0" l="28320" r="10627" t="1999"/>
          <a:stretch/>
        </p:blipFill>
        <p:spPr>
          <a:xfrm>
            <a:off x="717785" y="1427375"/>
            <a:ext cx="2953512" cy="31821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9"/>
          <p:cNvSpPr txBox="1"/>
          <p:nvPr>
            <p:ph type="title"/>
          </p:nvPr>
        </p:nvSpPr>
        <p:spPr>
          <a:xfrm>
            <a:off x="713225" y="34985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vi"/>
              <a:t>Objective of the topic</a:t>
            </a:r>
            <a:endParaRPr/>
          </a:p>
        </p:txBody>
      </p:sp>
      <p:sp>
        <p:nvSpPr>
          <p:cNvPr id="291" name="Google Shape;291;p29"/>
          <p:cNvSpPr txBox="1"/>
          <p:nvPr>
            <p:ph idx="2" type="subTitle"/>
          </p:nvPr>
        </p:nvSpPr>
        <p:spPr>
          <a:xfrm>
            <a:off x="1090057" y="1303453"/>
            <a:ext cx="6391518" cy="2824409"/>
          </a:xfrm>
          <a:prstGeom prst="rect">
            <a:avLst/>
          </a:prstGeom>
          <a:noFill/>
          <a:ln>
            <a:noFill/>
          </a:ln>
        </p:spPr>
        <p:txBody>
          <a:bodyPr anchorCtr="0" anchor="t" bIns="91425" lIns="91425" spcFirstLastPara="1" rIns="91425" wrap="square" tIns="91425">
            <a:noAutofit/>
          </a:bodyPr>
          <a:lstStyle/>
          <a:p>
            <a:pPr indent="-285750" lvl="0" marL="285750" rtl="0" algn="l">
              <a:lnSpc>
                <a:spcPct val="100000"/>
              </a:lnSpc>
              <a:spcBef>
                <a:spcPts val="0"/>
              </a:spcBef>
              <a:spcAft>
                <a:spcPts val="0"/>
              </a:spcAft>
              <a:buSzPts val="1400"/>
              <a:buFont typeface="Noto Sans Symbols"/>
              <a:buChar char="▪"/>
            </a:pPr>
            <a:r>
              <a:rPr lang="vi" sz="2000"/>
              <a:t>Research and develop cross-platform applications.</a:t>
            </a:r>
            <a:endParaRPr/>
          </a:p>
          <a:p>
            <a:pPr indent="-285750" lvl="0" marL="285750" rtl="0" algn="l">
              <a:lnSpc>
                <a:spcPct val="100000"/>
              </a:lnSpc>
              <a:spcBef>
                <a:spcPts val="1600"/>
              </a:spcBef>
              <a:spcAft>
                <a:spcPts val="0"/>
              </a:spcAft>
              <a:buSzPts val="1400"/>
              <a:buFont typeface="Noto Sans Symbols"/>
              <a:buChar char="▪"/>
            </a:pPr>
            <a:r>
              <a:rPr lang="vi" sz="2000"/>
              <a:t>Understanding more about .NET MAUI framework.</a:t>
            </a:r>
            <a:endParaRPr/>
          </a:p>
          <a:p>
            <a:pPr indent="-285750" lvl="0" marL="285750" rtl="0" algn="l">
              <a:lnSpc>
                <a:spcPct val="100000"/>
              </a:lnSpc>
              <a:spcBef>
                <a:spcPts val="1600"/>
              </a:spcBef>
              <a:spcAft>
                <a:spcPts val="0"/>
              </a:spcAft>
              <a:buSzPts val="1400"/>
              <a:buFont typeface="Noto Sans Symbols"/>
              <a:buChar char="▪"/>
            </a:pPr>
            <a:r>
              <a:rPr lang="vi" sz="2000"/>
              <a:t>Use C# language to complete the topic.</a:t>
            </a:r>
            <a:endParaRPr/>
          </a:p>
          <a:p>
            <a:pPr indent="-285750" lvl="0" marL="285750" rtl="0" algn="l">
              <a:lnSpc>
                <a:spcPct val="100000"/>
              </a:lnSpc>
              <a:spcBef>
                <a:spcPts val="1600"/>
              </a:spcBef>
              <a:spcAft>
                <a:spcPts val="1600"/>
              </a:spcAft>
              <a:buSzPts val="1400"/>
              <a:buFont typeface="Noto Sans Symbols"/>
              <a:buChar char="▪"/>
            </a:pPr>
            <a:r>
              <a:rPr lang="vi" sz="2000"/>
              <a:t>Build cross-platform MyNote applications.</a:t>
            </a:r>
            <a:endParaRPr sz="2000"/>
          </a:p>
        </p:txBody>
      </p:sp>
      <p:sp>
        <p:nvSpPr>
          <p:cNvPr id="292" name="Google Shape;292;p29"/>
          <p:cNvSpPr/>
          <p:nvPr/>
        </p:nvSpPr>
        <p:spPr>
          <a:xfrm>
            <a:off x="4572000" y="571070"/>
            <a:ext cx="736047" cy="235996"/>
          </a:xfrm>
          <a:custGeom>
            <a:rect b="b" l="l" r="r" t="t"/>
            <a:pathLst>
              <a:path extrusionOk="0" h="3871" w="24228">
                <a:moveTo>
                  <a:pt x="0" y="0"/>
                </a:moveTo>
                <a:lnTo>
                  <a:pt x="0" y="3870"/>
                </a:lnTo>
                <a:lnTo>
                  <a:pt x="24227" y="3870"/>
                </a:lnTo>
                <a:lnTo>
                  <a:pt x="2422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29"/>
          <p:cNvSpPr txBox="1"/>
          <p:nvPr>
            <p:ph idx="4" type="subTitle"/>
          </p:nvPr>
        </p:nvSpPr>
        <p:spPr>
          <a:xfrm>
            <a:off x="3622800" y="3819325"/>
            <a:ext cx="1898400" cy="6420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None/>
            </a:pPr>
            <a:r>
              <a:t/>
            </a:r>
            <a:endParaRPr/>
          </a:p>
        </p:txBody>
      </p:sp>
      <p:sp>
        <p:nvSpPr>
          <p:cNvPr id="294" name="Google Shape;294;p29"/>
          <p:cNvSpPr txBox="1"/>
          <p:nvPr>
            <p:ph idx="6" type="subTitle"/>
          </p:nvPr>
        </p:nvSpPr>
        <p:spPr>
          <a:xfrm>
            <a:off x="6532375" y="3819325"/>
            <a:ext cx="1898400" cy="6420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0"/>
          <p:cNvSpPr txBox="1"/>
          <p:nvPr>
            <p:ph type="title"/>
          </p:nvPr>
        </p:nvSpPr>
        <p:spPr>
          <a:xfrm>
            <a:off x="4851724" y="2739199"/>
            <a:ext cx="3543339" cy="1237715"/>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1600"/>
              </a:spcAft>
              <a:buSzPts val="3600"/>
              <a:buNone/>
            </a:pPr>
            <a:r>
              <a:rPr lang="vi"/>
              <a:t>Introduction to .NET MAUI</a:t>
            </a:r>
            <a:endParaRPr/>
          </a:p>
        </p:txBody>
      </p:sp>
      <p:sp>
        <p:nvSpPr>
          <p:cNvPr id="300" name="Google Shape;300;p30"/>
          <p:cNvSpPr txBox="1"/>
          <p:nvPr>
            <p:ph idx="2" type="title"/>
          </p:nvPr>
        </p:nvSpPr>
        <p:spPr>
          <a:xfrm>
            <a:off x="4851725" y="1094109"/>
            <a:ext cx="1918200" cy="1963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0"/>
              <a:buNone/>
            </a:pPr>
            <a:r>
              <a:rPr lang="vi"/>
              <a:t>02</a:t>
            </a:r>
            <a:endParaRPr/>
          </a:p>
        </p:txBody>
      </p:sp>
      <p:pic>
        <p:nvPicPr>
          <p:cNvPr id="301" name="Google Shape;301;p30"/>
          <p:cNvPicPr preferRelativeResize="0"/>
          <p:nvPr/>
        </p:nvPicPr>
        <p:blipFill rotWithShape="1">
          <a:blip r:embed="rId3">
            <a:alphaModFix/>
          </a:blip>
          <a:srcRect b="0" l="21261" r="21261" t="0"/>
          <a:stretch/>
        </p:blipFill>
        <p:spPr>
          <a:xfrm>
            <a:off x="713225" y="539500"/>
            <a:ext cx="3858774" cy="4069975"/>
          </a:xfrm>
          <a:prstGeom prst="rect">
            <a:avLst/>
          </a:prstGeom>
          <a:noFill/>
          <a:ln>
            <a:noFill/>
          </a:ln>
        </p:spPr>
      </p:pic>
      <p:grpSp>
        <p:nvGrpSpPr>
          <p:cNvPr id="302" name="Google Shape;302;p30"/>
          <p:cNvGrpSpPr/>
          <p:nvPr/>
        </p:nvGrpSpPr>
        <p:grpSpPr>
          <a:xfrm>
            <a:off x="-42" y="4143562"/>
            <a:ext cx="1452701" cy="930045"/>
            <a:chOff x="-1172100" y="1818413"/>
            <a:chExt cx="717100" cy="459100"/>
          </a:xfrm>
        </p:grpSpPr>
        <p:sp>
          <p:nvSpPr>
            <p:cNvPr id="303" name="Google Shape;303;p30"/>
            <p:cNvSpPr/>
            <p:nvPr/>
          </p:nvSpPr>
          <p:spPr>
            <a:xfrm>
              <a:off x="-1172100" y="1954738"/>
              <a:ext cx="106550" cy="212200"/>
            </a:xfrm>
            <a:custGeom>
              <a:rect b="b" l="l" r="r" t="t"/>
              <a:pathLst>
                <a:path extrusionOk="0" h="8488" w="4262">
                  <a:moveTo>
                    <a:pt x="1" y="0"/>
                  </a:moveTo>
                  <a:lnTo>
                    <a:pt x="1" y="878"/>
                  </a:lnTo>
                  <a:lnTo>
                    <a:pt x="3350" y="4260"/>
                  </a:lnTo>
                  <a:lnTo>
                    <a:pt x="1" y="7610"/>
                  </a:lnTo>
                  <a:lnTo>
                    <a:pt x="1" y="8488"/>
                  </a:lnTo>
                  <a:lnTo>
                    <a:pt x="4261" y="426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30"/>
            <p:cNvSpPr/>
            <p:nvPr/>
          </p:nvSpPr>
          <p:spPr>
            <a:xfrm>
              <a:off x="-1100550" y="1914088"/>
              <a:ext cx="169125" cy="293500"/>
            </a:xfrm>
            <a:custGeom>
              <a:rect b="b" l="l" r="r" t="t"/>
              <a:pathLst>
                <a:path extrusionOk="0" h="11740" w="6765">
                  <a:moveTo>
                    <a:pt x="1" y="0"/>
                  </a:moveTo>
                  <a:lnTo>
                    <a:pt x="5854" y="5886"/>
                  </a:lnTo>
                  <a:lnTo>
                    <a:pt x="1" y="11740"/>
                  </a:lnTo>
                  <a:lnTo>
                    <a:pt x="879" y="11740"/>
                  </a:lnTo>
                  <a:lnTo>
                    <a:pt x="6765" y="5886"/>
                  </a:lnTo>
                  <a:lnTo>
                    <a:pt x="87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30"/>
            <p:cNvSpPr/>
            <p:nvPr/>
          </p:nvSpPr>
          <p:spPr>
            <a:xfrm>
              <a:off x="-1168025" y="1914088"/>
              <a:ext cx="169125" cy="293500"/>
            </a:xfrm>
            <a:custGeom>
              <a:rect b="b" l="l" r="r" t="t"/>
              <a:pathLst>
                <a:path extrusionOk="0" h="11740" w="6765">
                  <a:moveTo>
                    <a:pt x="1" y="0"/>
                  </a:moveTo>
                  <a:lnTo>
                    <a:pt x="5854" y="5886"/>
                  </a:lnTo>
                  <a:lnTo>
                    <a:pt x="1" y="11740"/>
                  </a:lnTo>
                  <a:lnTo>
                    <a:pt x="911" y="11740"/>
                  </a:lnTo>
                  <a:lnTo>
                    <a:pt x="6765" y="5886"/>
                  </a:lnTo>
                  <a:lnTo>
                    <a:pt x="9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30"/>
            <p:cNvSpPr/>
            <p:nvPr/>
          </p:nvSpPr>
          <p:spPr>
            <a:xfrm>
              <a:off x="-630625" y="1914088"/>
              <a:ext cx="26850" cy="27675"/>
            </a:xfrm>
            <a:custGeom>
              <a:rect b="b" l="l" r="r" t="t"/>
              <a:pathLst>
                <a:path extrusionOk="0" h="1107" w="1074">
                  <a:moveTo>
                    <a:pt x="0" y="0"/>
                  </a:moveTo>
                  <a:lnTo>
                    <a:pt x="1073" y="1106"/>
                  </a:lnTo>
                  <a:lnTo>
                    <a:pt x="1073" y="195"/>
                  </a:lnTo>
                  <a:lnTo>
                    <a:pt x="87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30"/>
            <p:cNvSpPr/>
            <p:nvPr/>
          </p:nvSpPr>
          <p:spPr>
            <a:xfrm>
              <a:off x="-698125" y="1914088"/>
              <a:ext cx="94350" cy="94325"/>
            </a:xfrm>
            <a:custGeom>
              <a:rect b="b" l="l" r="r" t="t"/>
              <a:pathLst>
                <a:path extrusionOk="0" h="3773" w="3774">
                  <a:moveTo>
                    <a:pt x="1" y="0"/>
                  </a:moveTo>
                  <a:lnTo>
                    <a:pt x="3773" y="3773"/>
                  </a:lnTo>
                  <a:lnTo>
                    <a:pt x="3773" y="2895"/>
                  </a:lnTo>
                  <a:lnTo>
                    <a:pt x="9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30"/>
            <p:cNvSpPr/>
            <p:nvPr/>
          </p:nvSpPr>
          <p:spPr>
            <a:xfrm>
              <a:off x="-1172100" y="2022213"/>
              <a:ext cx="39050" cy="78075"/>
            </a:xfrm>
            <a:custGeom>
              <a:rect b="b" l="l" r="r" t="t"/>
              <a:pathLst>
                <a:path extrusionOk="0" h="3123" w="1562">
                  <a:moveTo>
                    <a:pt x="1" y="0"/>
                  </a:moveTo>
                  <a:lnTo>
                    <a:pt x="1" y="878"/>
                  </a:lnTo>
                  <a:lnTo>
                    <a:pt x="651" y="1561"/>
                  </a:lnTo>
                  <a:lnTo>
                    <a:pt x="1" y="2212"/>
                  </a:lnTo>
                  <a:lnTo>
                    <a:pt x="1" y="3122"/>
                  </a:lnTo>
                  <a:lnTo>
                    <a:pt x="1562" y="156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30"/>
            <p:cNvSpPr/>
            <p:nvPr/>
          </p:nvSpPr>
          <p:spPr>
            <a:xfrm>
              <a:off x="-764775" y="1914088"/>
              <a:ext cx="161000" cy="293500"/>
            </a:xfrm>
            <a:custGeom>
              <a:rect b="b" l="l" r="r" t="t"/>
              <a:pathLst>
                <a:path extrusionOk="0" h="11740" w="6440">
                  <a:moveTo>
                    <a:pt x="0" y="0"/>
                  </a:moveTo>
                  <a:lnTo>
                    <a:pt x="5854" y="5886"/>
                  </a:lnTo>
                  <a:lnTo>
                    <a:pt x="0" y="11740"/>
                  </a:lnTo>
                  <a:lnTo>
                    <a:pt x="878" y="11740"/>
                  </a:lnTo>
                  <a:lnTo>
                    <a:pt x="6439" y="6179"/>
                  </a:lnTo>
                  <a:lnTo>
                    <a:pt x="6439" y="5561"/>
                  </a:lnTo>
                  <a:lnTo>
                    <a:pt x="87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30"/>
            <p:cNvSpPr/>
            <p:nvPr/>
          </p:nvSpPr>
          <p:spPr>
            <a:xfrm>
              <a:off x="-698125" y="2113263"/>
              <a:ext cx="94350" cy="94325"/>
            </a:xfrm>
            <a:custGeom>
              <a:rect b="b" l="l" r="r" t="t"/>
              <a:pathLst>
                <a:path extrusionOk="0" h="3773" w="3774">
                  <a:moveTo>
                    <a:pt x="3773" y="1"/>
                  </a:moveTo>
                  <a:lnTo>
                    <a:pt x="1" y="3773"/>
                  </a:lnTo>
                  <a:lnTo>
                    <a:pt x="911" y="3773"/>
                  </a:lnTo>
                  <a:lnTo>
                    <a:pt x="3773" y="911"/>
                  </a:lnTo>
                  <a:lnTo>
                    <a:pt x="37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30"/>
            <p:cNvSpPr/>
            <p:nvPr/>
          </p:nvSpPr>
          <p:spPr>
            <a:xfrm>
              <a:off x="-630625" y="2180738"/>
              <a:ext cx="26850" cy="26850"/>
            </a:xfrm>
            <a:custGeom>
              <a:rect b="b" l="l" r="r" t="t"/>
              <a:pathLst>
                <a:path extrusionOk="0" h="1074" w="1074">
                  <a:moveTo>
                    <a:pt x="1073" y="1"/>
                  </a:moveTo>
                  <a:lnTo>
                    <a:pt x="0" y="1074"/>
                  </a:lnTo>
                  <a:lnTo>
                    <a:pt x="878" y="1074"/>
                  </a:lnTo>
                  <a:lnTo>
                    <a:pt x="1073" y="879"/>
                  </a:lnTo>
                  <a:lnTo>
                    <a:pt x="10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30"/>
            <p:cNvSpPr/>
            <p:nvPr/>
          </p:nvSpPr>
          <p:spPr>
            <a:xfrm>
              <a:off x="-966400" y="1914088"/>
              <a:ext cx="169125" cy="293500"/>
            </a:xfrm>
            <a:custGeom>
              <a:rect b="b" l="l" r="r" t="t"/>
              <a:pathLst>
                <a:path extrusionOk="0" h="11740" w="6765">
                  <a:moveTo>
                    <a:pt x="0" y="0"/>
                  </a:moveTo>
                  <a:lnTo>
                    <a:pt x="5854" y="5886"/>
                  </a:lnTo>
                  <a:lnTo>
                    <a:pt x="0" y="11740"/>
                  </a:lnTo>
                  <a:lnTo>
                    <a:pt x="911" y="11740"/>
                  </a:lnTo>
                  <a:lnTo>
                    <a:pt x="6765" y="5886"/>
                  </a:lnTo>
                  <a:lnTo>
                    <a:pt x="9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30"/>
            <p:cNvSpPr/>
            <p:nvPr/>
          </p:nvSpPr>
          <p:spPr>
            <a:xfrm>
              <a:off x="-1033875" y="1914088"/>
              <a:ext cx="169125" cy="293500"/>
            </a:xfrm>
            <a:custGeom>
              <a:rect b="b" l="l" r="r" t="t"/>
              <a:pathLst>
                <a:path extrusionOk="0" h="11740" w="6765">
                  <a:moveTo>
                    <a:pt x="0" y="0"/>
                  </a:moveTo>
                  <a:lnTo>
                    <a:pt x="5886" y="5886"/>
                  </a:lnTo>
                  <a:lnTo>
                    <a:pt x="0" y="11740"/>
                  </a:lnTo>
                  <a:lnTo>
                    <a:pt x="911" y="11740"/>
                  </a:lnTo>
                  <a:lnTo>
                    <a:pt x="6764" y="5886"/>
                  </a:lnTo>
                  <a:lnTo>
                    <a:pt x="9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30"/>
            <p:cNvSpPr/>
            <p:nvPr/>
          </p:nvSpPr>
          <p:spPr>
            <a:xfrm>
              <a:off x="-832250" y="1914088"/>
              <a:ext cx="169125" cy="293500"/>
            </a:xfrm>
            <a:custGeom>
              <a:rect b="b" l="l" r="r" t="t"/>
              <a:pathLst>
                <a:path extrusionOk="0" h="11740" w="6765">
                  <a:moveTo>
                    <a:pt x="0" y="0"/>
                  </a:moveTo>
                  <a:lnTo>
                    <a:pt x="5854" y="5886"/>
                  </a:lnTo>
                  <a:lnTo>
                    <a:pt x="0" y="11740"/>
                  </a:lnTo>
                  <a:lnTo>
                    <a:pt x="911" y="11740"/>
                  </a:lnTo>
                  <a:lnTo>
                    <a:pt x="6764" y="5886"/>
                  </a:lnTo>
                  <a:lnTo>
                    <a:pt x="9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30"/>
            <p:cNvSpPr/>
            <p:nvPr/>
          </p:nvSpPr>
          <p:spPr>
            <a:xfrm>
              <a:off x="-899725" y="1914088"/>
              <a:ext cx="169125" cy="293500"/>
            </a:xfrm>
            <a:custGeom>
              <a:rect b="b" l="l" r="r" t="t"/>
              <a:pathLst>
                <a:path extrusionOk="0" h="11740" w="6765">
                  <a:moveTo>
                    <a:pt x="0" y="0"/>
                  </a:moveTo>
                  <a:lnTo>
                    <a:pt x="5886" y="5886"/>
                  </a:lnTo>
                  <a:lnTo>
                    <a:pt x="0" y="11740"/>
                  </a:lnTo>
                  <a:lnTo>
                    <a:pt x="911" y="11740"/>
                  </a:lnTo>
                  <a:lnTo>
                    <a:pt x="6764" y="5886"/>
                  </a:lnTo>
                  <a:lnTo>
                    <a:pt x="91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30"/>
            <p:cNvSpPr/>
            <p:nvPr/>
          </p:nvSpPr>
          <p:spPr>
            <a:xfrm>
              <a:off x="-990800" y="1818413"/>
              <a:ext cx="535800" cy="459100"/>
            </a:xfrm>
            <a:custGeom>
              <a:rect b="b" l="l" r="r" t="t"/>
              <a:pathLst>
                <a:path extrusionOk="0" h="18364" w="21432">
                  <a:moveTo>
                    <a:pt x="12220" y="966"/>
                  </a:moveTo>
                  <a:cubicBezTo>
                    <a:pt x="12234" y="966"/>
                    <a:pt x="12247" y="966"/>
                    <a:pt x="12261" y="966"/>
                  </a:cubicBezTo>
                  <a:cubicBezTo>
                    <a:pt x="16781" y="998"/>
                    <a:pt x="20456" y="4673"/>
                    <a:pt x="20456" y="9193"/>
                  </a:cubicBezTo>
                  <a:cubicBezTo>
                    <a:pt x="20456" y="14147"/>
                    <a:pt x="16386" y="17431"/>
                    <a:pt x="12153" y="17431"/>
                  </a:cubicBezTo>
                  <a:cubicBezTo>
                    <a:pt x="10134" y="17431"/>
                    <a:pt x="8077" y="16684"/>
                    <a:pt x="6407" y="15014"/>
                  </a:cubicBezTo>
                  <a:cubicBezTo>
                    <a:pt x="1246" y="9820"/>
                    <a:pt x="4898" y="966"/>
                    <a:pt x="12220" y="966"/>
                  </a:cubicBezTo>
                  <a:close/>
                  <a:moveTo>
                    <a:pt x="12170" y="1"/>
                  </a:moveTo>
                  <a:cubicBezTo>
                    <a:pt x="9919" y="1"/>
                    <a:pt x="7625" y="832"/>
                    <a:pt x="5757" y="2689"/>
                  </a:cubicBezTo>
                  <a:cubicBezTo>
                    <a:pt x="1" y="8478"/>
                    <a:pt x="4066" y="18364"/>
                    <a:pt x="12261" y="18364"/>
                  </a:cubicBezTo>
                  <a:cubicBezTo>
                    <a:pt x="17301" y="18364"/>
                    <a:pt x="21399" y="14266"/>
                    <a:pt x="21431" y="9193"/>
                  </a:cubicBezTo>
                  <a:cubicBezTo>
                    <a:pt x="21431" y="3664"/>
                    <a:pt x="16896" y="1"/>
                    <a:pt x="1217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1"/>
          <p:cNvSpPr/>
          <p:nvPr/>
        </p:nvSpPr>
        <p:spPr>
          <a:xfrm>
            <a:off x="232832" y="3595094"/>
            <a:ext cx="1465323" cy="1463328"/>
          </a:xfrm>
          <a:custGeom>
            <a:rect b="b" l="l" r="r" t="t"/>
            <a:pathLst>
              <a:path extrusionOk="0" h="23512" w="23545">
                <a:moveTo>
                  <a:pt x="11773" y="0"/>
                </a:moveTo>
                <a:cubicBezTo>
                  <a:pt x="5269" y="0"/>
                  <a:pt x="1" y="5268"/>
                  <a:pt x="1" y="11772"/>
                </a:cubicBezTo>
                <a:cubicBezTo>
                  <a:pt x="1" y="18244"/>
                  <a:pt x="5269" y="23512"/>
                  <a:pt x="11773" y="23512"/>
                </a:cubicBezTo>
                <a:cubicBezTo>
                  <a:pt x="18277" y="23512"/>
                  <a:pt x="23545" y="18244"/>
                  <a:pt x="23545" y="11772"/>
                </a:cubicBezTo>
                <a:cubicBezTo>
                  <a:pt x="23545" y="5268"/>
                  <a:pt x="18277" y="0"/>
                  <a:pt x="117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31"/>
          <p:cNvSpPr txBox="1"/>
          <p:nvPr>
            <p:ph type="title"/>
          </p:nvPr>
        </p:nvSpPr>
        <p:spPr>
          <a:xfrm>
            <a:off x="713225" y="346322"/>
            <a:ext cx="7726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vi"/>
              <a:t>What Is .NET MAUI?</a:t>
            </a:r>
            <a:br>
              <a:rPr lang="vi"/>
            </a:br>
            <a:br>
              <a:rPr lang="vi"/>
            </a:br>
            <a:endParaRPr/>
          </a:p>
        </p:txBody>
      </p:sp>
      <p:sp>
        <p:nvSpPr>
          <p:cNvPr id="323" name="Google Shape;323;p31"/>
          <p:cNvSpPr/>
          <p:nvPr/>
        </p:nvSpPr>
        <p:spPr>
          <a:xfrm>
            <a:off x="7666875" y="558349"/>
            <a:ext cx="1477121" cy="235996"/>
          </a:xfrm>
          <a:custGeom>
            <a:rect b="b" l="l" r="r" t="t"/>
            <a:pathLst>
              <a:path extrusionOk="0" h="3871" w="24228">
                <a:moveTo>
                  <a:pt x="0" y="0"/>
                </a:moveTo>
                <a:lnTo>
                  <a:pt x="0" y="3870"/>
                </a:lnTo>
                <a:lnTo>
                  <a:pt x="24227" y="3870"/>
                </a:lnTo>
                <a:lnTo>
                  <a:pt x="2422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4" name="Google Shape;324;p31"/>
          <p:cNvPicPr preferRelativeResize="0"/>
          <p:nvPr/>
        </p:nvPicPr>
        <p:blipFill rotWithShape="1">
          <a:blip r:embed="rId3">
            <a:alphaModFix/>
          </a:blip>
          <a:srcRect b="0" l="0" r="0" t="0"/>
          <a:stretch/>
        </p:blipFill>
        <p:spPr>
          <a:xfrm>
            <a:off x="2613524" y="1111840"/>
            <a:ext cx="4143375" cy="3686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grpSp>
        <p:nvGrpSpPr>
          <p:cNvPr id="329" name="Google Shape;329;p32"/>
          <p:cNvGrpSpPr/>
          <p:nvPr/>
        </p:nvGrpSpPr>
        <p:grpSpPr>
          <a:xfrm>
            <a:off x="134273" y="2702619"/>
            <a:ext cx="2252767" cy="2313568"/>
            <a:chOff x="2082275" y="3297809"/>
            <a:chExt cx="883750" cy="907566"/>
          </a:xfrm>
        </p:grpSpPr>
        <p:sp>
          <p:nvSpPr>
            <p:cNvPr id="330" name="Google Shape;330;p32"/>
            <p:cNvSpPr/>
            <p:nvPr/>
          </p:nvSpPr>
          <p:spPr>
            <a:xfrm>
              <a:off x="2171700" y="3485050"/>
              <a:ext cx="631725" cy="630900"/>
            </a:xfrm>
            <a:custGeom>
              <a:rect b="b" l="l" r="r" t="t"/>
              <a:pathLst>
                <a:path extrusionOk="0" h="25236" w="25269">
                  <a:moveTo>
                    <a:pt x="358" y="0"/>
                  </a:moveTo>
                  <a:cubicBezTo>
                    <a:pt x="228" y="131"/>
                    <a:pt x="131" y="293"/>
                    <a:pt x="1" y="423"/>
                  </a:cubicBezTo>
                  <a:lnTo>
                    <a:pt x="24813" y="25236"/>
                  </a:lnTo>
                  <a:lnTo>
                    <a:pt x="25268" y="24878"/>
                  </a:lnTo>
                  <a:lnTo>
                    <a:pt x="35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32"/>
            <p:cNvSpPr/>
            <p:nvPr/>
          </p:nvSpPr>
          <p:spPr>
            <a:xfrm>
              <a:off x="2096900" y="3636275"/>
              <a:ext cx="554500" cy="555275"/>
            </a:xfrm>
            <a:custGeom>
              <a:rect b="b" l="l" r="r" t="t"/>
              <a:pathLst>
                <a:path extrusionOk="0" h="22211" w="22180">
                  <a:moveTo>
                    <a:pt x="163" y="0"/>
                  </a:moveTo>
                  <a:cubicBezTo>
                    <a:pt x="98" y="228"/>
                    <a:pt x="33" y="423"/>
                    <a:pt x="1" y="650"/>
                  </a:cubicBezTo>
                  <a:lnTo>
                    <a:pt x="21561" y="22211"/>
                  </a:lnTo>
                  <a:cubicBezTo>
                    <a:pt x="21789" y="22178"/>
                    <a:pt x="21984" y="22113"/>
                    <a:pt x="22179" y="22048"/>
                  </a:cubicBezTo>
                  <a:lnTo>
                    <a:pt x="16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32"/>
            <p:cNvSpPr/>
            <p:nvPr/>
          </p:nvSpPr>
          <p:spPr>
            <a:xfrm>
              <a:off x="2140800" y="3529775"/>
              <a:ext cx="617100" cy="617075"/>
            </a:xfrm>
            <a:custGeom>
              <a:rect b="b" l="l" r="r" t="t"/>
              <a:pathLst>
                <a:path extrusionOk="0" h="24683" w="24684">
                  <a:moveTo>
                    <a:pt x="294" y="0"/>
                  </a:moveTo>
                  <a:cubicBezTo>
                    <a:pt x="196" y="163"/>
                    <a:pt x="98" y="325"/>
                    <a:pt x="1" y="520"/>
                  </a:cubicBezTo>
                  <a:lnTo>
                    <a:pt x="24195" y="24682"/>
                  </a:lnTo>
                  <a:cubicBezTo>
                    <a:pt x="24358" y="24585"/>
                    <a:pt x="24521" y="24487"/>
                    <a:pt x="24683" y="24390"/>
                  </a:cubicBezTo>
                  <a:lnTo>
                    <a:pt x="29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32"/>
            <p:cNvSpPr/>
            <p:nvPr/>
          </p:nvSpPr>
          <p:spPr>
            <a:xfrm>
              <a:off x="2116425" y="3580175"/>
              <a:ext cx="591875" cy="591875"/>
            </a:xfrm>
            <a:custGeom>
              <a:rect b="b" l="l" r="r" t="t"/>
              <a:pathLst>
                <a:path extrusionOk="0" h="23675" w="23675">
                  <a:moveTo>
                    <a:pt x="228" y="0"/>
                  </a:moveTo>
                  <a:cubicBezTo>
                    <a:pt x="163" y="195"/>
                    <a:pt x="65" y="358"/>
                    <a:pt x="0" y="553"/>
                  </a:cubicBezTo>
                  <a:lnTo>
                    <a:pt x="23122" y="23674"/>
                  </a:lnTo>
                  <a:cubicBezTo>
                    <a:pt x="23317" y="23609"/>
                    <a:pt x="23512" y="23544"/>
                    <a:pt x="23675" y="23447"/>
                  </a:cubicBezTo>
                  <a:lnTo>
                    <a:pt x="22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32"/>
            <p:cNvSpPr/>
            <p:nvPr/>
          </p:nvSpPr>
          <p:spPr>
            <a:xfrm>
              <a:off x="2084700" y="3699675"/>
              <a:ext cx="504100" cy="503275"/>
            </a:xfrm>
            <a:custGeom>
              <a:rect b="b" l="l" r="r" t="t"/>
              <a:pathLst>
                <a:path extrusionOk="0" h="20131" w="20164">
                  <a:moveTo>
                    <a:pt x="99" y="1"/>
                  </a:moveTo>
                  <a:cubicBezTo>
                    <a:pt x="66" y="228"/>
                    <a:pt x="33" y="456"/>
                    <a:pt x="1" y="716"/>
                  </a:cubicBezTo>
                  <a:lnTo>
                    <a:pt x="19448" y="20130"/>
                  </a:lnTo>
                  <a:cubicBezTo>
                    <a:pt x="19675" y="20130"/>
                    <a:pt x="19903" y="20098"/>
                    <a:pt x="20163" y="20065"/>
                  </a:cubicBezTo>
                  <a:lnTo>
                    <a:pt x="9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32"/>
            <p:cNvSpPr/>
            <p:nvPr/>
          </p:nvSpPr>
          <p:spPr>
            <a:xfrm>
              <a:off x="2207475" y="3444400"/>
              <a:ext cx="635775" cy="636600"/>
            </a:xfrm>
            <a:custGeom>
              <a:rect b="b" l="l" r="r" t="t"/>
              <a:pathLst>
                <a:path extrusionOk="0" h="25464" w="25431">
                  <a:moveTo>
                    <a:pt x="391" y="0"/>
                  </a:moveTo>
                  <a:cubicBezTo>
                    <a:pt x="326" y="66"/>
                    <a:pt x="261" y="131"/>
                    <a:pt x="196" y="196"/>
                  </a:cubicBezTo>
                  <a:lnTo>
                    <a:pt x="0" y="391"/>
                  </a:lnTo>
                  <a:lnTo>
                    <a:pt x="25041" y="25463"/>
                  </a:lnTo>
                  <a:lnTo>
                    <a:pt x="25236" y="25268"/>
                  </a:lnTo>
                  <a:lnTo>
                    <a:pt x="25431" y="25073"/>
                  </a:lnTo>
                  <a:lnTo>
                    <a:pt x="39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32"/>
            <p:cNvSpPr/>
            <p:nvPr/>
          </p:nvSpPr>
          <p:spPr>
            <a:xfrm>
              <a:off x="2082275" y="3772025"/>
              <a:ext cx="433350" cy="433350"/>
            </a:xfrm>
            <a:custGeom>
              <a:rect b="b" l="l" r="r" t="t"/>
              <a:pathLst>
                <a:path extrusionOk="0" h="17334" w="17334">
                  <a:moveTo>
                    <a:pt x="0" y="1"/>
                  </a:moveTo>
                  <a:cubicBezTo>
                    <a:pt x="0" y="294"/>
                    <a:pt x="0" y="554"/>
                    <a:pt x="65" y="814"/>
                  </a:cubicBezTo>
                  <a:lnTo>
                    <a:pt x="16520" y="17301"/>
                  </a:lnTo>
                  <a:cubicBezTo>
                    <a:pt x="16781" y="17301"/>
                    <a:pt x="17041" y="17334"/>
                    <a:pt x="17333" y="17334"/>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32"/>
            <p:cNvSpPr/>
            <p:nvPr/>
          </p:nvSpPr>
          <p:spPr>
            <a:xfrm>
              <a:off x="2093650" y="3859825"/>
              <a:ext cx="334175" cy="334975"/>
            </a:xfrm>
            <a:custGeom>
              <a:rect b="b" l="l" r="r" t="t"/>
              <a:pathLst>
                <a:path extrusionOk="0" h="13399" w="13367">
                  <a:moveTo>
                    <a:pt x="1" y="1"/>
                  </a:moveTo>
                  <a:cubicBezTo>
                    <a:pt x="66" y="359"/>
                    <a:pt x="163" y="716"/>
                    <a:pt x="261" y="1074"/>
                  </a:cubicBezTo>
                  <a:lnTo>
                    <a:pt x="12326" y="13139"/>
                  </a:lnTo>
                  <a:cubicBezTo>
                    <a:pt x="12651" y="13236"/>
                    <a:pt x="13009" y="13334"/>
                    <a:pt x="13366" y="13399"/>
                  </a:cubicBez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32"/>
            <p:cNvSpPr/>
            <p:nvPr/>
          </p:nvSpPr>
          <p:spPr>
            <a:xfrm>
              <a:off x="2518275" y="3297809"/>
              <a:ext cx="432525" cy="433325"/>
            </a:xfrm>
            <a:custGeom>
              <a:rect b="b" l="l" r="r" t="t"/>
              <a:pathLst>
                <a:path extrusionOk="0" h="17333" w="17301">
                  <a:moveTo>
                    <a:pt x="0" y="0"/>
                  </a:moveTo>
                  <a:lnTo>
                    <a:pt x="17301" y="17333"/>
                  </a:lnTo>
                  <a:cubicBezTo>
                    <a:pt x="17301" y="17040"/>
                    <a:pt x="17301" y="16780"/>
                    <a:pt x="17268" y="16520"/>
                  </a:cubicBezTo>
                  <a:lnTo>
                    <a:pt x="813" y="33"/>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32"/>
            <p:cNvSpPr/>
            <p:nvPr/>
          </p:nvSpPr>
          <p:spPr>
            <a:xfrm>
              <a:off x="2462750" y="3322450"/>
              <a:ext cx="503275" cy="503275"/>
            </a:xfrm>
            <a:custGeom>
              <a:rect b="b" l="l" r="r" t="t"/>
              <a:pathLst>
                <a:path extrusionOk="0" h="20131" w="20131">
                  <a:moveTo>
                    <a:pt x="684" y="1"/>
                  </a:moveTo>
                  <a:lnTo>
                    <a:pt x="1" y="66"/>
                  </a:lnTo>
                  <a:lnTo>
                    <a:pt x="20065" y="20130"/>
                  </a:lnTo>
                  <a:cubicBezTo>
                    <a:pt x="20098" y="19902"/>
                    <a:pt x="20098" y="19675"/>
                    <a:pt x="20130" y="19415"/>
                  </a:cubicBezTo>
                  <a:lnTo>
                    <a:pt x="6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32"/>
            <p:cNvSpPr/>
            <p:nvPr/>
          </p:nvSpPr>
          <p:spPr>
            <a:xfrm>
              <a:off x="2144050" y="3987475"/>
              <a:ext cx="156125" cy="156925"/>
            </a:xfrm>
            <a:custGeom>
              <a:rect b="b" l="l" r="r" t="t"/>
              <a:pathLst>
                <a:path extrusionOk="0" h="6277" w="6245">
                  <a:moveTo>
                    <a:pt x="1" y="1"/>
                  </a:moveTo>
                  <a:lnTo>
                    <a:pt x="1" y="1"/>
                  </a:lnTo>
                  <a:cubicBezTo>
                    <a:pt x="1529" y="2602"/>
                    <a:pt x="3676" y="4748"/>
                    <a:pt x="6245" y="6277"/>
                  </a:cubicBez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32"/>
            <p:cNvSpPr/>
            <p:nvPr/>
          </p:nvSpPr>
          <p:spPr>
            <a:xfrm>
              <a:off x="2605250" y="3308359"/>
              <a:ext cx="335000" cy="334975"/>
            </a:xfrm>
            <a:custGeom>
              <a:rect b="b" l="l" r="r" t="t"/>
              <a:pathLst>
                <a:path extrusionOk="0" h="13399" w="13400">
                  <a:moveTo>
                    <a:pt x="1" y="1"/>
                  </a:moveTo>
                  <a:lnTo>
                    <a:pt x="13399" y="13399"/>
                  </a:lnTo>
                  <a:cubicBezTo>
                    <a:pt x="13302" y="13041"/>
                    <a:pt x="13204" y="12683"/>
                    <a:pt x="13106" y="12326"/>
                  </a:cubicBezTo>
                  <a:lnTo>
                    <a:pt x="1074" y="261"/>
                  </a:lnTo>
                  <a:cubicBezTo>
                    <a:pt x="716" y="163"/>
                    <a:pt x="359" y="66"/>
                    <a:pt x="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32"/>
            <p:cNvSpPr/>
            <p:nvPr/>
          </p:nvSpPr>
          <p:spPr>
            <a:xfrm>
              <a:off x="2732900" y="3358759"/>
              <a:ext cx="156925" cy="156950"/>
            </a:xfrm>
            <a:custGeom>
              <a:rect b="b" l="l" r="r" t="t"/>
              <a:pathLst>
                <a:path extrusionOk="0" h="6278" w="6277">
                  <a:moveTo>
                    <a:pt x="1" y="1"/>
                  </a:moveTo>
                  <a:lnTo>
                    <a:pt x="6277" y="6277"/>
                  </a:lnTo>
                  <a:cubicBezTo>
                    <a:pt x="4748" y="3676"/>
                    <a:pt x="2570" y="152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32"/>
            <p:cNvSpPr/>
            <p:nvPr/>
          </p:nvSpPr>
          <p:spPr>
            <a:xfrm>
              <a:off x="2292850" y="3378550"/>
              <a:ext cx="617075" cy="617075"/>
            </a:xfrm>
            <a:custGeom>
              <a:rect b="b" l="l" r="r" t="t"/>
              <a:pathLst>
                <a:path extrusionOk="0" h="24683" w="24683">
                  <a:moveTo>
                    <a:pt x="488" y="0"/>
                  </a:moveTo>
                  <a:cubicBezTo>
                    <a:pt x="325" y="98"/>
                    <a:pt x="163" y="196"/>
                    <a:pt x="0" y="293"/>
                  </a:cubicBezTo>
                  <a:lnTo>
                    <a:pt x="24390" y="24683"/>
                  </a:lnTo>
                  <a:cubicBezTo>
                    <a:pt x="24487" y="24520"/>
                    <a:pt x="24585" y="24358"/>
                    <a:pt x="24682" y="24195"/>
                  </a:cubicBezTo>
                  <a:lnTo>
                    <a:pt x="48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32"/>
            <p:cNvSpPr/>
            <p:nvPr/>
          </p:nvSpPr>
          <p:spPr>
            <a:xfrm>
              <a:off x="2247300" y="3409450"/>
              <a:ext cx="631725" cy="630900"/>
            </a:xfrm>
            <a:custGeom>
              <a:rect b="b" l="l" r="r" t="t"/>
              <a:pathLst>
                <a:path extrusionOk="0" h="25236" w="25269">
                  <a:moveTo>
                    <a:pt x="456" y="0"/>
                  </a:moveTo>
                  <a:cubicBezTo>
                    <a:pt x="326" y="98"/>
                    <a:pt x="164" y="228"/>
                    <a:pt x="1" y="325"/>
                  </a:cubicBezTo>
                  <a:lnTo>
                    <a:pt x="24943" y="25235"/>
                  </a:lnTo>
                  <a:cubicBezTo>
                    <a:pt x="25041" y="25105"/>
                    <a:pt x="25171" y="24943"/>
                    <a:pt x="25269" y="24813"/>
                  </a:cubicBezTo>
                  <a:lnTo>
                    <a:pt x="45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32"/>
            <p:cNvSpPr/>
            <p:nvPr/>
          </p:nvSpPr>
          <p:spPr>
            <a:xfrm>
              <a:off x="2399350" y="3333825"/>
              <a:ext cx="555275" cy="555300"/>
            </a:xfrm>
            <a:custGeom>
              <a:rect b="b" l="l" r="r" t="t"/>
              <a:pathLst>
                <a:path extrusionOk="0" h="22212" w="22211">
                  <a:moveTo>
                    <a:pt x="618" y="1"/>
                  </a:moveTo>
                  <a:cubicBezTo>
                    <a:pt x="423" y="66"/>
                    <a:pt x="195" y="98"/>
                    <a:pt x="0" y="163"/>
                  </a:cubicBezTo>
                  <a:lnTo>
                    <a:pt x="22048" y="22212"/>
                  </a:lnTo>
                  <a:cubicBezTo>
                    <a:pt x="22081" y="22017"/>
                    <a:pt x="22146" y="21789"/>
                    <a:pt x="22211" y="21594"/>
                  </a:cubicBezTo>
                  <a:lnTo>
                    <a:pt x="61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32"/>
            <p:cNvSpPr/>
            <p:nvPr/>
          </p:nvSpPr>
          <p:spPr>
            <a:xfrm>
              <a:off x="2343250" y="3353350"/>
              <a:ext cx="591875" cy="591875"/>
            </a:xfrm>
            <a:custGeom>
              <a:rect b="b" l="l" r="r" t="t"/>
              <a:pathLst>
                <a:path extrusionOk="0" h="23675" w="23675">
                  <a:moveTo>
                    <a:pt x="553" y="0"/>
                  </a:moveTo>
                  <a:lnTo>
                    <a:pt x="0" y="228"/>
                  </a:lnTo>
                  <a:lnTo>
                    <a:pt x="23447" y="23674"/>
                  </a:lnTo>
                  <a:cubicBezTo>
                    <a:pt x="23512" y="23479"/>
                    <a:pt x="23609" y="23317"/>
                    <a:pt x="23675" y="23122"/>
                  </a:cubicBezTo>
                  <a:lnTo>
                    <a:pt x="55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7" name="Google Shape;347;p32"/>
          <p:cNvSpPr txBox="1"/>
          <p:nvPr>
            <p:ph type="title"/>
          </p:nvPr>
        </p:nvSpPr>
        <p:spPr>
          <a:xfrm>
            <a:off x="713225" y="346322"/>
            <a:ext cx="7726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vi"/>
              <a:t>What Is </a:t>
            </a:r>
            <a:r>
              <a:rPr lang="vi"/>
              <a:t>Model – View – ViewModel </a:t>
            </a:r>
            <a:r>
              <a:rPr b="1" lang="vi"/>
              <a:t>?</a:t>
            </a:r>
            <a:endParaRPr b="1"/>
          </a:p>
        </p:txBody>
      </p:sp>
      <p:sp>
        <p:nvSpPr>
          <p:cNvPr id="348" name="Google Shape;348;p32"/>
          <p:cNvSpPr/>
          <p:nvPr/>
        </p:nvSpPr>
        <p:spPr>
          <a:xfrm>
            <a:off x="7666875" y="564111"/>
            <a:ext cx="1477121" cy="235996"/>
          </a:xfrm>
          <a:custGeom>
            <a:rect b="b" l="l" r="r" t="t"/>
            <a:pathLst>
              <a:path extrusionOk="0" h="3871" w="24228">
                <a:moveTo>
                  <a:pt x="0" y="0"/>
                </a:moveTo>
                <a:lnTo>
                  <a:pt x="0" y="3870"/>
                </a:lnTo>
                <a:lnTo>
                  <a:pt x="24227" y="3870"/>
                </a:lnTo>
                <a:lnTo>
                  <a:pt x="2422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https://images.viblo.asia/full/52a8cf0b-b5fb-457b-967f-ce406975b2d0.png" id="349" name="Google Shape;349;p32"/>
          <p:cNvPicPr preferRelativeResize="0"/>
          <p:nvPr/>
        </p:nvPicPr>
        <p:blipFill rotWithShape="1">
          <a:blip r:embed="rId3">
            <a:alphaModFix/>
          </a:blip>
          <a:srcRect b="0" l="0" r="0" t="0"/>
          <a:stretch/>
        </p:blipFill>
        <p:spPr>
          <a:xfrm>
            <a:off x="1958027" y="1436576"/>
            <a:ext cx="5738536" cy="2275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grpSp>
        <p:nvGrpSpPr>
          <p:cNvPr id="354" name="Google Shape;354;p33"/>
          <p:cNvGrpSpPr/>
          <p:nvPr/>
        </p:nvGrpSpPr>
        <p:grpSpPr>
          <a:xfrm>
            <a:off x="134273" y="2702619"/>
            <a:ext cx="2252767" cy="2313568"/>
            <a:chOff x="2082275" y="3297809"/>
            <a:chExt cx="883750" cy="907566"/>
          </a:xfrm>
        </p:grpSpPr>
        <p:sp>
          <p:nvSpPr>
            <p:cNvPr id="355" name="Google Shape;355;p33"/>
            <p:cNvSpPr/>
            <p:nvPr/>
          </p:nvSpPr>
          <p:spPr>
            <a:xfrm>
              <a:off x="2171700" y="3485050"/>
              <a:ext cx="631725" cy="630900"/>
            </a:xfrm>
            <a:custGeom>
              <a:rect b="b" l="l" r="r" t="t"/>
              <a:pathLst>
                <a:path extrusionOk="0" h="25236" w="25269">
                  <a:moveTo>
                    <a:pt x="358" y="0"/>
                  </a:moveTo>
                  <a:cubicBezTo>
                    <a:pt x="228" y="131"/>
                    <a:pt x="131" y="293"/>
                    <a:pt x="1" y="423"/>
                  </a:cubicBezTo>
                  <a:lnTo>
                    <a:pt x="24813" y="25236"/>
                  </a:lnTo>
                  <a:lnTo>
                    <a:pt x="25268" y="24878"/>
                  </a:lnTo>
                  <a:lnTo>
                    <a:pt x="35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3"/>
            <p:cNvSpPr/>
            <p:nvPr/>
          </p:nvSpPr>
          <p:spPr>
            <a:xfrm>
              <a:off x="2096900" y="3636275"/>
              <a:ext cx="554500" cy="555275"/>
            </a:xfrm>
            <a:custGeom>
              <a:rect b="b" l="l" r="r" t="t"/>
              <a:pathLst>
                <a:path extrusionOk="0" h="22211" w="22180">
                  <a:moveTo>
                    <a:pt x="163" y="0"/>
                  </a:moveTo>
                  <a:cubicBezTo>
                    <a:pt x="98" y="228"/>
                    <a:pt x="33" y="423"/>
                    <a:pt x="1" y="650"/>
                  </a:cubicBezTo>
                  <a:lnTo>
                    <a:pt x="21561" y="22211"/>
                  </a:lnTo>
                  <a:cubicBezTo>
                    <a:pt x="21789" y="22178"/>
                    <a:pt x="21984" y="22113"/>
                    <a:pt x="22179" y="22048"/>
                  </a:cubicBezTo>
                  <a:lnTo>
                    <a:pt x="16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3"/>
            <p:cNvSpPr/>
            <p:nvPr/>
          </p:nvSpPr>
          <p:spPr>
            <a:xfrm>
              <a:off x="2140800" y="3529775"/>
              <a:ext cx="617100" cy="617075"/>
            </a:xfrm>
            <a:custGeom>
              <a:rect b="b" l="l" r="r" t="t"/>
              <a:pathLst>
                <a:path extrusionOk="0" h="24683" w="24684">
                  <a:moveTo>
                    <a:pt x="294" y="0"/>
                  </a:moveTo>
                  <a:cubicBezTo>
                    <a:pt x="196" y="163"/>
                    <a:pt x="98" y="325"/>
                    <a:pt x="1" y="520"/>
                  </a:cubicBezTo>
                  <a:lnTo>
                    <a:pt x="24195" y="24682"/>
                  </a:lnTo>
                  <a:cubicBezTo>
                    <a:pt x="24358" y="24585"/>
                    <a:pt x="24521" y="24487"/>
                    <a:pt x="24683" y="24390"/>
                  </a:cubicBezTo>
                  <a:lnTo>
                    <a:pt x="29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3"/>
            <p:cNvSpPr/>
            <p:nvPr/>
          </p:nvSpPr>
          <p:spPr>
            <a:xfrm>
              <a:off x="2116425" y="3580175"/>
              <a:ext cx="591875" cy="591875"/>
            </a:xfrm>
            <a:custGeom>
              <a:rect b="b" l="l" r="r" t="t"/>
              <a:pathLst>
                <a:path extrusionOk="0" h="23675" w="23675">
                  <a:moveTo>
                    <a:pt x="228" y="0"/>
                  </a:moveTo>
                  <a:cubicBezTo>
                    <a:pt x="163" y="195"/>
                    <a:pt x="65" y="358"/>
                    <a:pt x="0" y="553"/>
                  </a:cubicBezTo>
                  <a:lnTo>
                    <a:pt x="23122" y="23674"/>
                  </a:lnTo>
                  <a:cubicBezTo>
                    <a:pt x="23317" y="23609"/>
                    <a:pt x="23512" y="23544"/>
                    <a:pt x="23675" y="23447"/>
                  </a:cubicBezTo>
                  <a:lnTo>
                    <a:pt x="22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3"/>
            <p:cNvSpPr/>
            <p:nvPr/>
          </p:nvSpPr>
          <p:spPr>
            <a:xfrm>
              <a:off x="2084700" y="3699675"/>
              <a:ext cx="504100" cy="503275"/>
            </a:xfrm>
            <a:custGeom>
              <a:rect b="b" l="l" r="r" t="t"/>
              <a:pathLst>
                <a:path extrusionOk="0" h="20131" w="20164">
                  <a:moveTo>
                    <a:pt x="99" y="1"/>
                  </a:moveTo>
                  <a:cubicBezTo>
                    <a:pt x="66" y="228"/>
                    <a:pt x="33" y="456"/>
                    <a:pt x="1" y="716"/>
                  </a:cubicBezTo>
                  <a:lnTo>
                    <a:pt x="19448" y="20130"/>
                  </a:lnTo>
                  <a:cubicBezTo>
                    <a:pt x="19675" y="20130"/>
                    <a:pt x="19903" y="20098"/>
                    <a:pt x="20163" y="20065"/>
                  </a:cubicBezTo>
                  <a:lnTo>
                    <a:pt x="9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33"/>
            <p:cNvSpPr/>
            <p:nvPr/>
          </p:nvSpPr>
          <p:spPr>
            <a:xfrm>
              <a:off x="2207475" y="3444400"/>
              <a:ext cx="635775" cy="636600"/>
            </a:xfrm>
            <a:custGeom>
              <a:rect b="b" l="l" r="r" t="t"/>
              <a:pathLst>
                <a:path extrusionOk="0" h="25464" w="25431">
                  <a:moveTo>
                    <a:pt x="391" y="0"/>
                  </a:moveTo>
                  <a:cubicBezTo>
                    <a:pt x="326" y="66"/>
                    <a:pt x="261" y="131"/>
                    <a:pt x="196" y="196"/>
                  </a:cubicBezTo>
                  <a:lnTo>
                    <a:pt x="0" y="391"/>
                  </a:lnTo>
                  <a:lnTo>
                    <a:pt x="25041" y="25463"/>
                  </a:lnTo>
                  <a:lnTo>
                    <a:pt x="25236" y="25268"/>
                  </a:lnTo>
                  <a:lnTo>
                    <a:pt x="25431" y="25073"/>
                  </a:lnTo>
                  <a:lnTo>
                    <a:pt x="39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33"/>
            <p:cNvSpPr/>
            <p:nvPr/>
          </p:nvSpPr>
          <p:spPr>
            <a:xfrm>
              <a:off x="2082275" y="3772025"/>
              <a:ext cx="433350" cy="433350"/>
            </a:xfrm>
            <a:custGeom>
              <a:rect b="b" l="l" r="r" t="t"/>
              <a:pathLst>
                <a:path extrusionOk="0" h="17334" w="17334">
                  <a:moveTo>
                    <a:pt x="0" y="1"/>
                  </a:moveTo>
                  <a:cubicBezTo>
                    <a:pt x="0" y="294"/>
                    <a:pt x="0" y="554"/>
                    <a:pt x="65" y="814"/>
                  </a:cubicBezTo>
                  <a:lnTo>
                    <a:pt x="16520" y="17301"/>
                  </a:lnTo>
                  <a:cubicBezTo>
                    <a:pt x="16781" y="17301"/>
                    <a:pt x="17041" y="17334"/>
                    <a:pt x="17333" y="17334"/>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33"/>
            <p:cNvSpPr/>
            <p:nvPr/>
          </p:nvSpPr>
          <p:spPr>
            <a:xfrm>
              <a:off x="2093650" y="3859825"/>
              <a:ext cx="334175" cy="334975"/>
            </a:xfrm>
            <a:custGeom>
              <a:rect b="b" l="l" r="r" t="t"/>
              <a:pathLst>
                <a:path extrusionOk="0" h="13399" w="13367">
                  <a:moveTo>
                    <a:pt x="1" y="1"/>
                  </a:moveTo>
                  <a:cubicBezTo>
                    <a:pt x="66" y="359"/>
                    <a:pt x="163" y="716"/>
                    <a:pt x="261" y="1074"/>
                  </a:cubicBezTo>
                  <a:lnTo>
                    <a:pt x="12326" y="13139"/>
                  </a:lnTo>
                  <a:cubicBezTo>
                    <a:pt x="12651" y="13236"/>
                    <a:pt x="13009" y="13334"/>
                    <a:pt x="13366" y="13399"/>
                  </a:cubicBez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33"/>
            <p:cNvSpPr/>
            <p:nvPr/>
          </p:nvSpPr>
          <p:spPr>
            <a:xfrm>
              <a:off x="2518275" y="3297809"/>
              <a:ext cx="432525" cy="433325"/>
            </a:xfrm>
            <a:custGeom>
              <a:rect b="b" l="l" r="r" t="t"/>
              <a:pathLst>
                <a:path extrusionOk="0" h="17333" w="17301">
                  <a:moveTo>
                    <a:pt x="0" y="0"/>
                  </a:moveTo>
                  <a:lnTo>
                    <a:pt x="17301" y="17333"/>
                  </a:lnTo>
                  <a:cubicBezTo>
                    <a:pt x="17301" y="17040"/>
                    <a:pt x="17301" y="16780"/>
                    <a:pt x="17268" y="16520"/>
                  </a:cubicBezTo>
                  <a:lnTo>
                    <a:pt x="813" y="33"/>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33"/>
            <p:cNvSpPr/>
            <p:nvPr/>
          </p:nvSpPr>
          <p:spPr>
            <a:xfrm>
              <a:off x="2462750" y="3322450"/>
              <a:ext cx="503275" cy="503275"/>
            </a:xfrm>
            <a:custGeom>
              <a:rect b="b" l="l" r="r" t="t"/>
              <a:pathLst>
                <a:path extrusionOk="0" h="20131" w="20131">
                  <a:moveTo>
                    <a:pt x="684" y="1"/>
                  </a:moveTo>
                  <a:lnTo>
                    <a:pt x="1" y="66"/>
                  </a:lnTo>
                  <a:lnTo>
                    <a:pt x="20065" y="20130"/>
                  </a:lnTo>
                  <a:cubicBezTo>
                    <a:pt x="20098" y="19902"/>
                    <a:pt x="20098" y="19675"/>
                    <a:pt x="20130" y="19415"/>
                  </a:cubicBezTo>
                  <a:lnTo>
                    <a:pt x="6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33"/>
            <p:cNvSpPr/>
            <p:nvPr/>
          </p:nvSpPr>
          <p:spPr>
            <a:xfrm>
              <a:off x="2144050" y="3987475"/>
              <a:ext cx="156125" cy="156925"/>
            </a:xfrm>
            <a:custGeom>
              <a:rect b="b" l="l" r="r" t="t"/>
              <a:pathLst>
                <a:path extrusionOk="0" h="6277" w="6245">
                  <a:moveTo>
                    <a:pt x="1" y="1"/>
                  </a:moveTo>
                  <a:lnTo>
                    <a:pt x="1" y="1"/>
                  </a:lnTo>
                  <a:cubicBezTo>
                    <a:pt x="1529" y="2602"/>
                    <a:pt x="3676" y="4748"/>
                    <a:pt x="6245" y="6277"/>
                  </a:cubicBez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33"/>
            <p:cNvSpPr/>
            <p:nvPr/>
          </p:nvSpPr>
          <p:spPr>
            <a:xfrm>
              <a:off x="2605250" y="3308359"/>
              <a:ext cx="335000" cy="334975"/>
            </a:xfrm>
            <a:custGeom>
              <a:rect b="b" l="l" r="r" t="t"/>
              <a:pathLst>
                <a:path extrusionOk="0" h="13399" w="13400">
                  <a:moveTo>
                    <a:pt x="1" y="1"/>
                  </a:moveTo>
                  <a:lnTo>
                    <a:pt x="13399" y="13399"/>
                  </a:lnTo>
                  <a:cubicBezTo>
                    <a:pt x="13302" y="13041"/>
                    <a:pt x="13204" y="12683"/>
                    <a:pt x="13106" y="12326"/>
                  </a:cubicBezTo>
                  <a:lnTo>
                    <a:pt x="1074" y="261"/>
                  </a:lnTo>
                  <a:cubicBezTo>
                    <a:pt x="716" y="163"/>
                    <a:pt x="359" y="66"/>
                    <a:pt x="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33"/>
            <p:cNvSpPr/>
            <p:nvPr/>
          </p:nvSpPr>
          <p:spPr>
            <a:xfrm>
              <a:off x="2732900" y="3358759"/>
              <a:ext cx="156925" cy="156950"/>
            </a:xfrm>
            <a:custGeom>
              <a:rect b="b" l="l" r="r" t="t"/>
              <a:pathLst>
                <a:path extrusionOk="0" h="6278" w="6277">
                  <a:moveTo>
                    <a:pt x="1" y="1"/>
                  </a:moveTo>
                  <a:lnTo>
                    <a:pt x="6277" y="6277"/>
                  </a:lnTo>
                  <a:cubicBezTo>
                    <a:pt x="4748" y="3676"/>
                    <a:pt x="2570" y="152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33"/>
            <p:cNvSpPr/>
            <p:nvPr/>
          </p:nvSpPr>
          <p:spPr>
            <a:xfrm>
              <a:off x="2292850" y="3378550"/>
              <a:ext cx="617075" cy="617075"/>
            </a:xfrm>
            <a:custGeom>
              <a:rect b="b" l="l" r="r" t="t"/>
              <a:pathLst>
                <a:path extrusionOk="0" h="24683" w="24683">
                  <a:moveTo>
                    <a:pt x="488" y="0"/>
                  </a:moveTo>
                  <a:cubicBezTo>
                    <a:pt x="325" y="98"/>
                    <a:pt x="163" y="196"/>
                    <a:pt x="0" y="293"/>
                  </a:cubicBezTo>
                  <a:lnTo>
                    <a:pt x="24390" y="24683"/>
                  </a:lnTo>
                  <a:cubicBezTo>
                    <a:pt x="24487" y="24520"/>
                    <a:pt x="24585" y="24358"/>
                    <a:pt x="24682" y="24195"/>
                  </a:cubicBezTo>
                  <a:lnTo>
                    <a:pt x="48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33"/>
            <p:cNvSpPr/>
            <p:nvPr/>
          </p:nvSpPr>
          <p:spPr>
            <a:xfrm>
              <a:off x="2247300" y="3409450"/>
              <a:ext cx="631725" cy="630900"/>
            </a:xfrm>
            <a:custGeom>
              <a:rect b="b" l="l" r="r" t="t"/>
              <a:pathLst>
                <a:path extrusionOk="0" h="25236" w="25269">
                  <a:moveTo>
                    <a:pt x="456" y="0"/>
                  </a:moveTo>
                  <a:cubicBezTo>
                    <a:pt x="326" y="98"/>
                    <a:pt x="164" y="228"/>
                    <a:pt x="1" y="325"/>
                  </a:cubicBezTo>
                  <a:lnTo>
                    <a:pt x="24943" y="25235"/>
                  </a:lnTo>
                  <a:cubicBezTo>
                    <a:pt x="25041" y="25105"/>
                    <a:pt x="25171" y="24943"/>
                    <a:pt x="25269" y="24813"/>
                  </a:cubicBezTo>
                  <a:lnTo>
                    <a:pt x="45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33"/>
            <p:cNvSpPr/>
            <p:nvPr/>
          </p:nvSpPr>
          <p:spPr>
            <a:xfrm>
              <a:off x="2399350" y="3333825"/>
              <a:ext cx="555275" cy="555300"/>
            </a:xfrm>
            <a:custGeom>
              <a:rect b="b" l="l" r="r" t="t"/>
              <a:pathLst>
                <a:path extrusionOk="0" h="22212" w="22211">
                  <a:moveTo>
                    <a:pt x="618" y="1"/>
                  </a:moveTo>
                  <a:cubicBezTo>
                    <a:pt x="423" y="66"/>
                    <a:pt x="195" y="98"/>
                    <a:pt x="0" y="163"/>
                  </a:cubicBezTo>
                  <a:lnTo>
                    <a:pt x="22048" y="22212"/>
                  </a:lnTo>
                  <a:cubicBezTo>
                    <a:pt x="22081" y="22017"/>
                    <a:pt x="22146" y="21789"/>
                    <a:pt x="22211" y="21594"/>
                  </a:cubicBezTo>
                  <a:lnTo>
                    <a:pt x="61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33"/>
            <p:cNvSpPr/>
            <p:nvPr/>
          </p:nvSpPr>
          <p:spPr>
            <a:xfrm>
              <a:off x="2343250" y="3353350"/>
              <a:ext cx="591875" cy="591875"/>
            </a:xfrm>
            <a:custGeom>
              <a:rect b="b" l="l" r="r" t="t"/>
              <a:pathLst>
                <a:path extrusionOk="0" h="23675" w="23675">
                  <a:moveTo>
                    <a:pt x="553" y="0"/>
                  </a:moveTo>
                  <a:lnTo>
                    <a:pt x="0" y="228"/>
                  </a:lnTo>
                  <a:lnTo>
                    <a:pt x="23447" y="23674"/>
                  </a:lnTo>
                  <a:cubicBezTo>
                    <a:pt x="23512" y="23479"/>
                    <a:pt x="23609" y="23317"/>
                    <a:pt x="23675" y="23122"/>
                  </a:cubicBezTo>
                  <a:lnTo>
                    <a:pt x="55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2" name="Google Shape;372;p33"/>
          <p:cNvSpPr txBox="1"/>
          <p:nvPr>
            <p:ph type="title"/>
          </p:nvPr>
        </p:nvSpPr>
        <p:spPr>
          <a:xfrm>
            <a:off x="713225" y="346322"/>
            <a:ext cx="7726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vi"/>
              <a:t>ORACLE</a:t>
            </a:r>
            <a:endParaRPr b="1"/>
          </a:p>
        </p:txBody>
      </p:sp>
      <p:sp>
        <p:nvSpPr>
          <p:cNvPr id="373" name="Google Shape;373;p33"/>
          <p:cNvSpPr/>
          <p:nvPr/>
        </p:nvSpPr>
        <p:spPr>
          <a:xfrm>
            <a:off x="7666875" y="564111"/>
            <a:ext cx="1477121" cy="235996"/>
          </a:xfrm>
          <a:custGeom>
            <a:rect b="b" l="l" r="r" t="t"/>
            <a:pathLst>
              <a:path extrusionOk="0" h="3871" w="24228">
                <a:moveTo>
                  <a:pt x="0" y="0"/>
                </a:moveTo>
                <a:lnTo>
                  <a:pt x="0" y="3870"/>
                </a:lnTo>
                <a:lnTo>
                  <a:pt x="24227" y="3870"/>
                </a:lnTo>
                <a:lnTo>
                  <a:pt x="2422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4" name="Google Shape;374;p33"/>
          <p:cNvPicPr preferRelativeResize="0"/>
          <p:nvPr/>
        </p:nvPicPr>
        <p:blipFill rotWithShape="1">
          <a:blip r:embed="rId3">
            <a:alphaModFix/>
          </a:blip>
          <a:srcRect b="0" l="0" r="0" t="0"/>
          <a:stretch/>
        </p:blipFill>
        <p:spPr>
          <a:xfrm>
            <a:off x="2873375" y="1441450"/>
            <a:ext cx="3397250" cy="2260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usiness &amp; Consulting Toolkit by Slidesgo">
  <a:themeElements>
    <a:clrScheme name="Simple Light">
      <a:dk1>
        <a:srgbClr val="000000"/>
      </a:dk1>
      <a:lt1>
        <a:srgbClr val="FFF5EC"/>
      </a:lt1>
      <a:dk2>
        <a:srgbClr val="395BC0"/>
      </a:dk2>
      <a:lt2>
        <a:srgbClr val="FF7005"/>
      </a:lt2>
      <a:accent1>
        <a:srgbClr val="395BC0"/>
      </a:accent1>
      <a:accent2>
        <a:srgbClr val="9E9E9E"/>
      </a:accent2>
      <a:accent3>
        <a:srgbClr val="000000"/>
      </a:accent3>
      <a:accent4>
        <a:srgbClr val="395BC0"/>
      </a:accent4>
      <a:accent5>
        <a:srgbClr val="FF7005"/>
      </a:accent5>
      <a:accent6>
        <a:srgbClr val="0000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